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4"/>
    <p:sldMasterId id="2147483696" r:id="rId5"/>
    <p:sldMasterId id="2147483724" r:id="rId6"/>
  </p:sldMasterIdLst>
  <p:notesMasterIdLst>
    <p:notesMasterId r:id="rId26"/>
  </p:notesMasterIdLst>
  <p:handoutMasterIdLst>
    <p:handoutMasterId r:id="rId27"/>
  </p:handoutMasterIdLst>
  <p:sldIdLst>
    <p:sldId id="396" r:id="rId7"/>
    <p:sldId id="377" r:id="rId8"/>
    <p:sldId id="409" r:id="rId9"/>
    <p:sldId id="442" r:id="rId10"/>
    <p:sldId id="1065" r:id="rId11"/>
    <p:sldId id="1075" r:id="rId12"/>
    <p:sldId id="1067" r:id="rId13"/>
    <p:sldId id="1059" r:id="rId14"/>
    <p:sldId id="911" r:id="rId15"/>
    <p:sldId id="413" r:id="rId16"/>
    <p:sldId id="414" r:id="rId17"/>
    <p:sldId id="410" r:id="rId18"/>
    <p:sldId id="443" r:id="rId19"/>
    <p:sldId id="1071" r:id="rId20"/>
    <p:sldId id="1072" r:id="rId21"/>
    <p:sldId id="1073" r:id="rId22"/>
    <p:sldId id="1066" r:id="rId23"/>
    <p:sldId id="1074" r:id="rId24"/>
    <p:sldId id="438" r:id="rId25"/>
  </p:sldIdLst>
  <p:sldSz cx="12192000" cy="6858000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0A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B}" styleName="Airport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6000" cmpd="sng">
              <a:solidFill>
                <a:srgbClr val="808080"/>
              </a:solidFill>
            </a:ln>
          </a:bottom>
          <a:insideH>
            <a:ln w="6000" cmpd="sng">
              <a:solidFill>
                <a:srgbClr val="808080"/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rgbClr val="E5E5E5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E5E5E5"/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rgbClr val="000000"/>
      </a:tcTxStyle>
      <a:tcStyle>
        <a:tcBdr/>
        <a:fill>
          <a:solidFill>
            <a:srgbClr val="FFFFFF"/>
          </a:solidFill>
        </a:fill>
      </a:tcStyle>
    </a:lastCol>
    <a:firstCol>
      <a:tcTxStyle b="on">
        <a:fontRef idx="minor">
          <a:prstClr val="black"/>
        </a:fontRef>
        <a:srgbClr val="000000"/>
      </a:tcTxStyle>
      <a:tcStyle>
        <a:tcBdr/>
        <a:fill>
          <a:solidFill>
            <a:srgbClr val="FFFFFF"/>
          </a:solidFill>
        </a:fill>
      </a:tcStyle>
    </a:firstCol>
    <a:lastRow>
      <a:tcTxStyle b="on">
        <a:fontRef idx="minor">
          <a:prstClr val="black"/>
        </a:fontRef>
        <a:srgbClr val="000000"/>
      </a:tcTxStyle>
      <a:tcStyle>
        <a:tcBdr>
          <a:top>
            <a:ln w="6000" cmpd="sng">
              <a:solidFill>
                <a:srgbClr val="808080"/>
              </a:solidFill>
            </a:ln>
          </a:top>
        </a:tcBdr>
        <a:fill>
          <a:solidFill>
            <a:srgbClr val="FFFFFF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top>
            <a:ln w="0" cmpd="sng">
              <a:solidFill>
                <a:srgbClr val="0A0A82"/>
              </a:solidFill>
            </a:ln>
          </a:top>
          <a:bottom>
            <a:ln w="0" cmpd="sng">
              <a:solidFill>
                <a:srgbClr val="0A0A82"/>
              </a:solidFill>
            </a:ln>
          </a:bottom>
        </a:tcBdr>
        <a:fill>
          <a:solidFill>
            <a:srgbClr val="0A0A82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ittlere Formatvorlage 1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87309" autoAdjust="0"/>
  </p:normalViewPr>
  <p:slideViewPr>
    <p:cSldViewPr showGuides="1">
      <p:cViewPr varScale="1">
        <p:scale>
          <a:sx n="121" d="100"/>
          <a:sy n="121" d="100"/>
        </p:scale>
        <p:origin x="108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75" d="100"/>
          <a:sy n="75" d="100"/>
        </p:scale>
        <p:origin x="3036" y="2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ssegger, Martin" userId="49ca66f1-6ffe-4a38-a856-373c098fec59" providerId="ADAL" clId="{D6D60D31-2457-4BF3-8C4A-A61C0C749832}"/>
    <pc:docChg chg="modSld sldOrd">
      <pc:chgData name="Bissegger, Martin" userId="49ca66f1-6ffe-4a38-a856-373c098fec59" providerId="ADAL" clId="{D6D60D31-2457-4BF3-8C4A-A61C0C749832}" dt="2022-11-21T13:28:23.910" v="1"/>
      <pc:docMkLst>
        <pc:docMk/>
      </pc:docMkLst>
      <pc:sldChg chg="ord">
        <pc:chgData name="Bissegger, Martin" userId="49ca66f1-6ffe-4a38-a856-373c098fec59" providerId="ADAL" clId="{D6D60D31-2457-4BF3-8C4A-A61C0C749832}" dt="2022-11-21T13:28:23.910" v="1"/>
        <pc:sldMkLst>
          <pc:docMk/>
          <pc:sldMk cId="3748196297" sldId="91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2479" y="273091"/>
            <a:ext cx="2945659" cy="234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83769" y="9295483"/>
            <a:ext cx="356833" cy="234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/>
            </a:lvl1pPr>
          </a:lstStyle>
          <a:p>
            <a:pPr algn="l"/>
            <a:fld id="{E5BBCCF6-F8A8-4C49-BF3D-CA1AA74CA975}" type="slidenum">
              <a:rPr lang="de-DE" smtClean="0"/>
              <a:pPr algn="l"/>
              <a:t>‹Nr.›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7D3C505-E0AA-4E73-B62F-2586F4074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384" y="9079711"/>
            <a:ext cx="1946936" cy="64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6119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pos="299" userDrawn="1">
          <p15:clr>
            <a:srgbClr val="F26B43"/>
          </p15:clr>
        </p15:guide>
        <p15:guide id="2" pos="3986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93675" y="663575"/>
            <a:ext cx="6410325" cy="3606800"/>
          </a:xfrm>
          <a:prstGeom prst="rect">
            <a:avLst/>
          </a:prstGeom>
          <a:noFill/>
          <a:ln w="6350">
            <a:solidFill>
              <a:schemeClr val="accent5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8" name="Kopfzeilenplatzhalter 1"/>
          <p:cNvSpPr>
            <a:spLocks noGrp="1"/>
          </p:cNvSpPr>
          <p:nvPr>
            <p:ph type="hdr" sz="quarter"/>
          </p:nvPr>
        </p:nvSpPr>
        <p:spPr>
          <a:xfrm>
            <a:off x="472479" y="273091"/>
            <a:ext cx="2945659" cy="234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/>
            </a:lvl1pPr>
          </a:lstStyle>
          <a:p>
            <a:endParaRPr lang="de-DE" sz="1000" dirty="0"/>
          </a:p>
        </p:txBody>
      </p:sp>
      <p:sp>
        <p:nvSpPr>
          <p:cNvPr id="11" name="Foliennummernplatzhalter 4"/>
          <p:cNvSpPr>
            <a:spLocks noGrp="1"/>
          </p:cNvSpPr>
          <p:nvPr>
            <p:ph type="sldNum" sz="quarter" idx="5"/>
          </p:nvPr>
        </p:nvSpPr>
        <p:spPr>
          <a:xfrm>
            <a:off x="483809" y="9454911"/>
            <a:ext cx="356833" cy="234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/>
            </a:lvl1pPr>
          </a:lstStyle>
          <a:p>
            <a:fld id="{E5BBCCF6-F8A8-4C49-BF3D-CA1AA74CA975}" type="slidenum">
              <a:rPr lang="de-DE" sz="1000" smtClean="0"/>
              <a:pPr/>
              <a:t>‹Nr.›</a:t>
            </a:fld>
            <a:endParaRPr lang="de-DE" sz="1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203B342-6E86-49C2-93F7-6346E2C43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2303" y="9312015"/>
            <a:ext cx="1543029" cy="508174"/>
          </a:xfrm>
          <a:prstGeom prst="rect">
            <a:avLst/>
          </a:prstGeom>
        </p:spPr>
      </p:pic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4C265A9-0A24-4467-8A76-C33D8BB0E4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5209" y="4777958"/>
            <a:ext cx="5851980" cy="3909239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198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110000"/>
      </a:lnSpc>
      <a:spcBef>
        <a:spcPts val="0"/>
      </a:spcBef>
      <a:spcAft>
        <a:spcPts val="0"/>
      </a:spcAft>
      <a:defRPr sz="1400" b="0" kern="1200">
        <a:solidFill>
          <a:schemeClr val="tx1"/>
        </a:solidFill>
        <a:latin typeface="+mn-lt"/>
        <a:ea typeface="+mn-ea"/>
        <a:cs typeface="+mn-cs"/>
      </a:defRPr>
    </a:lvl1pPr>
    <a:lvl2pPr marL="0" algn="l" defTabSz="914400" rtl="0" eaLnBrk="1" latinLnBrk="0" hangingPunct="1">
      <a:lnSpc>
        <a:spcPct val="110000"/>
      </a:lnSpc>
      <a:spcBef>
        <a:spcPts val="0"/>
      </a:spcBef>
      <a:spcAft>
        <a:spcPts val="0"/>
      </a:spcAft>
      <a:defRPr sz="1400" kern="1200" cap="all" baseline="0">
        <a:solidFill>
          <a:schemeClr val="tx1"/>
        </a:solidFill>
        <a:latin typeface="+mn-lt"/>
        <a:ea typeface="+mn-ea"/>
        <a:cs typeface="+mn-cs"/>
      </a:defRPr>
    </a:lvl2pPr>
    <a:lvl3pPr marL="266700" indent="-266700" algn="l" defTabSz="914400" rtl="0" eaLnBrk="1" latinLnBrk="0" hangingPunct="1">
      <a:lnSpc>
        <a:spcPct val="110000"/>
      </a:lnSpc>
      <a:spcBef>
        <a:spcPts val="600"/>
      </a:spcBef>
      <a:spcAft>
        <a:spcPts val="0"/>
      </a:spcAft>
      <a:buClr>
        <a:schemeClr val="accent1"/>
      </a:buClr>
      <a:buFont typeface="Arial" panose="020B0604020202020204" pitchFamily="34" charset="0"/>
      <a:buChar char="•"/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447675" indent="-180975" algn="l" defTabSz="914400" rtl="0" eaLnBrk="1" latinLnBrk="0" hangingPunct="1">
      <a:lnSpc>
        <a:spcPct val="110000"/>
      </a:lnSpc>
      <a:spcBef>
        <a:spcPts val="1000"/>
      </a:spcBef>
      <a:spcAft>
        <a:spcPts val="0"/>
      </a:spcAft>
      <a:buClr>
        <a:schemeClr val="accent1"/>
      </a:buClr>
      <a:buFont typeface="Arial" panose="020B0604020202020204" pitchFamily="34" charset="0"/>
      <a:buChar char="•"/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628650" indent="-180975" algn="l" defTabSz="914400" rtl="0" eaLnBrk="1" latinLnBrk="0" hangingPunct="1">
      <a:lnSpc>
        <a:spcPct val="110000"/>
      </a:lnSpc>
      <a:spcBef>
        <a:spcPts val="1000"/>
      </a:spcBef>
      <a:spcAft>
        <a:spcPts val="0"/>
      </a:spcAft>
      <a:buClr>
        <a:schemeClr val="accent1"/>
      </a:buClr>
      <a:buFont typeface="Arial" panose="020B0604020202020204" pitchFamily="34" charset="0"/>
      <a:buChar char="•"/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628650" indent="-180975" algn="l" defTabSz="914400" rtl="0" eaLnBrk="1" latinLnBrk="0" hangingPunct="1">
      <a:lnSpc>
        <a:spcPct val="110000"/>
      </a:lnSpc>
      <a:spcBef>
        <a:spcPts val="1000"/>
      </a:spcBef>
      <a:spcAft>
        <a:spcPts val="0"/>
      </a:spcAft>
      <a:buClr>
        <a:schemeClr val="accent1"/>
      </a:buClr>
      <a:buFont typeface="Arial" panose="020B0604020202020204" pitchFamily="34" charset="0"/>
      <a:buChar char="•"/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628650" indent="-180975" algn="l" defTabSz="914400" rtl="0" eaLnBrk="1" latinLnBrk="0" hangingPunct="1">
      <a:lnSpc>
        <a:spcPct val="110000"/>
      </a:lnSpc>
      <a:spcBef>
        <a:spcPts val="1000"/>
      </a:spcBef>
      <a:spcAft>
        <a:spcPts val="0"/>
      </a:spcAft>
      <a:buClr>
        <a:schemeClr val="accent1"/>
      </a:buClr>
      <a:buFont typeface="Arial" panose="020B0604020202020204" pitchFamily="34" charset="0"/>
      <a:buChar char="•"/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628650" indent="-180975" algn="l" defTabSz="914400" rtl="0" eaLnBrk="1" latinLnBrk="0" hangingPunct="1">
      <a:lnSpc>
        <a:spcPct val="110000"/>
      </a:lnSpc>
      <a:spcBef>
        <a:spcPts val="1000"/>
      </a:spcBef>
      <a:spcAft>
        <a:spcPts val="0"/>
      </a:spcAft>
      <a:buClr>
        <a:schemeClr val="accent1"/>
      </a:buClr>
      <a:buFont typeface="Arial" panose="020B0604020202020204" pitchFamily="34" charset="0"/>
      <a:buChar char="•"/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628650" indent="-180975" algn="l" defTabSz="914400" rtl="0" eaLnBrk="1" latinLnBrk="0" hangingPunct="1">
      <a:lnSpc>
        <a:spcPct val="110000"/>
      </a:lnSpc>
      <a:spcBef>
        <a:spcPts val="1000"/>
      </a:spcBef>
      <a:spcAft>
        <a:spcPts val="0"/>
      </a:spcAft>
      <a:buClr>
        <a:schemeClr val="accent1"/>
      </a:buClr>
      <a:buFont typeface="Arial" panose="020B0604020202020204" pitchFamily="34" charset="0"/>
      <a:buChar char="•"/>
      <a:defRPr sz="14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pos="299" userDrawn="1">
          <p15:clr>
            <a:srgbClr val="F26B43"/>
          </p15:clr>
        </p15:guide>
        <p15:guide id="2" pos="3986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93675" y="663575"/>
            <a:ext cx="6408738" cy="36052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479" y="4495010"/>
            <a:ext cx="5852067" cy="46905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E11EA-8395-44DD-AE0B-F34E19B639C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1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07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111125" y="720725"/>
            <a:ext cx="6958013" cy="3914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68324" y="4880519"/>
            <a:ext cx="5800590" cy="5092776"/>
          </a:xfrm>
          <a:prstGeom prst="rect">
            <a:avLst/>
          </a:prstGeom>
        </p:spPr>
        <p:txBody>
          <a:bodyPr/>
          <a:lstStyle/>
          <a:p>
            <a:endParaRPr lang="de-CH" dirty="0">
              <a:cs typeface="Calibri" panose="020F0502020204030204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E11EA-8395-44DD-AE0B-F34E19B639C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1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061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93675" y="663575"/>
            <a:ext cx="6408738" cy="36052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479" y="4495010"/>
            <a:ext cx="5852067" cy="46905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2E11EA-8395-44DD-AE0B-F34E19B639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56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93675" y="663575"/>
            <a:ext cx="6408738" cy="36052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479" y="4495010"/>
            <a:ext cx="5852067" cy="4690500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E11EA-8395-44DD-AE0B-F34E19B639C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1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408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111125" y="720725"/>
            <a:ext cx="6958013" cy="3914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68324" y="4880519"/>
            <a:ext cx="5800590" cy="5092776"/>
          </a:xfrm>
          <a:prstGeom prst="rect">
            <a:avLst/>
          </a:prstGeom>
        </p:spPr>
        <p:txBody>
          <a:bodyPr/>
          <a:lstStyle/>
          <a:p>
            <a:endParaRPr lang="de-CH" dirty="0"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E11EA-8395-44DD-AE0B-F34E19B63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270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93675" y="663575"/>
            <a:ext cx="6408738" cy="36052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479" y="4495010"/>
            <a:ext cx="5852067" cy="4690500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E11EA-8395-44DD-AE0B-F34E19B639C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1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668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93675" y="663575"/>
            <a:ext cx="6408738" cy="36052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BBCCF6-F8A8-4C49-BF3D-CA1AA74CA975}" type="slidenum"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513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93675" y="663575"/>
            <a:ext cx="6408738" cy="36052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479" y="4495010"/>
            <a:ext cx="5852067" cy="4690500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E11EA-8395-44DD-AE0B-F34E19B639C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1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1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93675" y="663575"/>
            <a:ext cx="6408738" cy="36052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479" y="4495010"/>
            <a:ext cx="5852067" cy="4690500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E11EA-8395-44DD-AE0B-F34E19B639C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1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370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93675" y="663575"/>
            <a:ext cx="6408738" cy="36052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479" y="4495010"/>
            <a:ext cx="5852067" cy="4690500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E11EA-8395-44DD-AE0B-F34E19B639C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1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993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hellem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D47A5BA-27D1-4EFA-9732-AFBF2CFA2A0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0" y="0"/>
            <a:ext cx="121968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 tIns="576000" bIns="0" anchor="ctr"/>
          <a:lstStyle>
            <a:lvl1pPr algn="ctr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de-DE"/>
              <a:t>Bild durch Klick auf das Icon einfügen</a:t>
            </a:r>
            <a:endParaRPr lang="de-DE" dirty="0"/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47E22296-19F8-453E-A434-EF0DE42E23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74712" y="1102864"/>
            <a:ext cx="6768000" cy="194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defRPr sz="6200" kern="1200" spc="-150" baseline="0">
                <a:solidFill>
                  <a:schemeClr val="accent1"/>
                </a:solidFill>
              </a:defRPr>
            </a:lvl1pPr>
          </a:lstStyle>
          <a:p>
            <a:r>
              <a:rPr lang="de-DE"/>
              <a:t>Titel einfügen</a:t>
            </a:r>
            <a:endParaRPr lang="de-DE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2FECEA8-36A6-4921-88F5-BCB3073617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874713" y="5537200"/>
            <a:ext cx="6768000" cy="521409"/>
          </a:xfrm>
          <a:prstGeom prst="rect">
            <a:avLst/>
          </a:prstGeo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 cap="none" baseline="0"/>
            </a:lvl2pPr>
            <a:lvl3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/>
            </a:lvl3pPr>
            <a:lvl4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/>
            </a:lvl4pPr>
            <a:lvl5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/>
            </a:lvl5pPr>
            <a:lvl6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/>
            </a:lvl6pPr>
            <a:lvl7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/>
            </a:lvl7pPr>
            <a:lvl8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/>
            </a:lvl8pPr>
            <a:lvl9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/>
            </a:lvl9pPr>
          </a:lstStyle>
          <a:p>
            <a:pPr lvl="0"/>
            <a:r>
              <a:rPr lang="de-DE"/>
              <a:t>Vorname, Name, Funktion, Abteilung</a:t>
            </a:r>
            <a:endParaRPr lang="de-DE" dirty="0"/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FBADEC84-F60C-E944-8260-E48C152AC9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74713" y="6099249"/>
            <a:ext cx="6768000" cy="287178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ts val="1350"/>
              </a:lnSpc>
              <a:spcBef>
                <a:spcPts val="0"/>
              </a:spcBef>
              <a:buFontTx/>
              <a:buNone/>
              <a:defRPr sz="1100" cap="none" baseline="0"/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/>
            </a:lvl3pPr>
            <a:lvl4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/>
            </a:lvl4pPr>
            <a:lvl5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/>
            </a:lvl5pPr>
            <a:lvl6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/>
            </a:lvl6pPr>
            <a:lvl7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/>
            </a:lvl7pPr>
            <a:lvl8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/>
            </a:lvl8pPr>
            <a:lvl9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/>
            </a:lvl9pPr>
          </a:lstStyle>
          <a:p>
            <a:pPr lvl="0"/>
            <a:r>
              <a:rPr lang="de-DE"/>
              <a:t>Datum / intern / vertraulich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AFA7EA8-7406-46AB-9B80-A505220301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0083228" y="6196162"/>
            <a:ext cx="1965600" cy="5904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48" r="48"/>
            </a:stretch>
          </a:blipFill>
        </p:spPr>
        <p:txBody>
          <a:bodyPr/>
          <a:lstStyle/>
          <a:p>
            <a:pPr lvl="0"/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7414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ischentitel 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94A386D-E3C9-4555-A617-525C76570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574400" y="2225615"/>
            <a:ext cx="9043200" cy="200058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lnSpc>
                <a:spcPts val="425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de-DE"/>
              <a:t>Zwischentitel einfügen</a:t>
            </a:r>
            <a:endParaRPr lang="de-DE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B3A5DA-4229-CC4B-9894-34122BA4A6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8408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ischentitel türki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94A386D-E3C9-4555-A617-525C76570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574400" y="2225615"/>
            <a:ext cx="9043200" cy="200058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lnSpc>
                <a:spcPts val="425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de-DE"/>
              <a:t>Zwischentitel einfügen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054D1-EA03-034B-A2A7-1F0F352597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8362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ischentitel blau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94A386D-E3C9-4555-A617-525C76570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574400" y="2225615"/>
            <a:ext cx="9043200" cy="200058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lnSpc>
                <a:spcPts val="425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de-DE"/>
              <a:t>Zwischentitel einfügen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054D1-EA03-034B-A2A7-1F0F352597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1011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ischentitel mit hellem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">
            <a:extLst>
              <a:ext uri="{FF2B5EF4-FFF2-40B4-BE49-F238E27FC236}">
                <a16:creationId xmlns:a16="http://schemas.microsoft.com/office/drawing/2014/main" id="{A5C2E3A0-2C9E-48D6-8F93-B972375F828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-2356" y="0"/>
            <a:ext cx="121920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 lIns="0" tIns="576000" rIns="0" bIns="0" anchor="ctr"/>
          <a:lstStyle>
            <a:lvl1pPr marL="266700" indent="-266700" algn="ctr"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Bild durch Klick auf das Icon einfügen</a:t>
            </a:r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412BEBCB-B734-425E-82C0-C36410BA49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0083228" y="6196162"/>
            <a:ext cx="1965600" cy="5904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48" r="48"/>
            </a:stretch>
          </a:blipFill>
        </p:spPr>
        <p:txBody>
          <a:bodyPr vert="horz" lIns="0" tIns="0" rIns="0" bIns="0" rtlCol="0">
            <a:noAutofit/>
          </a:bodyPr>
          <a:lstStyle>
            <a:lvl1pPr>
              <a:defRPr lang="de-CH" dirty="0"/>
            </a:lvl1pPr>
          </a:lstStyle>
          <a:p>
            <a:pPr lvl="0"/>
            <a:r>
              <a:rPr lang="de-DE"/>
              <a:t> </a:t>
            </a:r>
            <a:endParaRPr lang="de-D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E66C49-3F64-BD41-9C23-F7F61B7203B9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94A386D-E3C9-4555-A617-525C76570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574400" y="2225615"/>
            <a:ext cx="9043200" cy="468000"/>
          </a:xfrm>
          <a:prstGeom prst="rect">
            <a:avLst/>
          </a:prstGeom>
        </p:spPr>
        <p:txBody>
          <a:bodyPr vert="horz" lIns="0" tIns="1512000" rIns="0" bIns="0" rtlCol="0" anchor="ctr">
            <a:noAutofit/>
          </a:bodyPr>
          <a:lstStyle>
            <a:lvl1pPr algn="ctr">
              <a:lnSpc>
                <a:spcPts val="425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de-DE"/>
              <a:t>Zwischentitel einfügen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054D1-EA03-034B-A2A7-1F0F352597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7920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ischentitel mit dunklem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">
            <a:extLst>
              <a:ext uri="{FF2B5EF4-FFF2-40B4-BE49-F238E27FC236}">
                <a16:creationId xmlns:a16="http://schemas.microsoft.com/office/drawing/2014/main" id="{A5C2E3A0-2C9E-48D6-8F93-B972375F828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-2356" y="0"/>
            <a:ext cx="121920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 lIns="0" tIns="576000" rIns="0" bIns="0" anchor="ctr"/>
          <a:lstStyle>
            <a:lvl1pPr marL="266700" indent="-266700" algn="ctr"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Bild durch Klick auf das Icon einfügen</a:t>
            </a:r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412BEBCB-B734-425E-82C0-C36410BA49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0083228" y="6196162"/>
            <a:ext cx="1965600" cy="5904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48" r="48"/>
            </a:stretch>
          </a:blipFill>
        </p:spPr>
        <p:txBody>
          <a:bodyPr/>
          <a:lstStyle/>
          <a:p>
            <a:pPr lvl="0"/>
            <a:r>
              <a:rPr lang="de-DE"/>
              <a:t> </a:t>
            </a:r>
            <a:endParaRPr lang="de-D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E66C49-3F64-BD41-9C23-F7F61B7203B9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94A386D-E3C9-4555-A617-525C76570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574400" y="2225615"/>
            <a:ext cx="9043200" cy="468000"/>
          </a:xfrm>
          <a:prstGeom prst="rect">
            <a:avLst/>
          </a:prstGeom>
        </p:spPr>
        <p:txBody>
          <a:bodyPr vert="horz" lIns="0" tIns="1512000" rIns="0" bIns="0" rtlCol="0" anchor="ctr">
            <a:noAutofit/>
          </a:bodyPr>
          <a:lstStyle>
            <a:lvl1pPr algn="ctr">
              <a:lnSpc>
                <a:spcPts val="425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/>
              <a:t>Zwischentitel einfügen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054D1-EA03-034B-A2A7-1F0F352597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2755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 Zwischen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5">
            <a:extLst>
              <a:ext uri="{FF2B5EF4-FFF2-40B4-BE49-F238E27FC236}">
                <a16:creationId xmlns:a16="http://schemas.microsoft.com/office/drawing/2014/main" id="{9D4564B8-2FAB-3B4B-9896-BC056FBBD91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873858" y="0"/>
            <a:ext cx="6318142" cy="68580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1041"/>
              <a:gd name="connsiteY0" fmla="*/ 0 h 10000"/>
              <a:gd name="connsiteX1" fmla="*/ 10000 w 11041"/>
              <a:gd name="connsiteY1" fmla="*/ 0 h 10000"/>
              <a:gd name="connsiteX2" fmla="*/ 10000 w 11041"/>
              <a:gd name="connsiteY2" fmla="*/ 10000 h 10000"/>
              <a:gd name="connsiteX3" fmla="*/ 1667 w 11041"/>
              <a:gd name="connsiteY3" fmla="*/ 10000 h 10000"/>
              <a:gd name="connsiteX4" fmla="*/ 0 w 11041"/>
              <a:gd name="connsiteY4" fmla="*/ 5000 h 10000"/>
              <a:gd name="connsiteX5" fmla="*/ 1667 w 11041"/>
              <a:gd name="connsiteY5" fmla="*/ 0 h 10000"/>
              <a:gd name="connsiteX0" fmla="*/ 1667 w 10617"/>
              <a:gd name="connsiteY0" fmla="*/ 0 h 10000"/>
              <a:gd name="connsiteX1" fmla="*/ 10000 w 10617"/>
              <a:gd name="connsiteY1" fmla="*/ 0 h 10000"/>
              <a:gd name="connsiteX2" fmla="*/ 10000 w 10617"/>
              <a:gd name="connsiteY2" fmla="*/ 10000 h 10000"/>
              <a:gd name="connsiteX3" fmla="*/ 1667 w 10617"/>
              <a:gd name="connsiteY3" fmla="*/ 10000 h 10000"/>
              <a:gd name="connsiteX4" fmla="*/ 0 w 10617"/>
              <a:gd name="connsiteY4" fmla="*/ 5000 h 10000"/>
              <a:gd name="connsiteX5" fmla="*/ 1667 w 10617"/>
              <a:gd name="connsiteY5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1667 w 10000"/>
              <a:gd name="connsiteY3" fmla="*/ 10000 h 10000"/>
              <a:gd name="connsiteX4" fmla="*/ 0 w 10000"/>
              <a:gd name="connsiteY4" fmla="*/ 5000 h 10000"/>
              <a:gd name="connsiteX5" fmla="*/ 1667 w 10000"/>
              <a:gd name="connsiteY5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1667 w 10000"/>
              <a:gd name="connsiteY3" fmla="*/ 10000 h 10000"/>
              <a:gd name="connsiteX4" fmla="*/ 0 w 10000"/>
              <a:gd name="connsiteY4" fmla="*/ 5000 h 10000"/>
              <a:gd name="connsiteX5" fmla="*/ 1667 w 10000"/>
              <a:gd name="connsiteY5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1667 w 10000"/>
              <a:gd name="connsiteY3" fmla="*/ 10000 h 10000"/>
              <a:gd name="connsiteX4" fmla="*/ 0 w 10000"/>
              <a:gd name="connsiteY4" fmla="*/ 5000 h 10000"/>
              <a:gd name="connsiteX5" fmla="*/ 1667 w 10000"/>
              <a:gd name="connsiteY5" fmla="*/ 0 h 10000"/>
              <a:gd name="connsiteX0" fmla="*/ 1414 w 9747"/>
              <a:gd name="connsiteY0" fmla="*/ 0 h 10000"/>
              <a:gd name="connsiteX1" fmla="*/ 9747 w 9747"/>
              <a:gd name="connsiteY1" fmla="*/ 0 h 10000"/>
              <a:gd name="connsiteX2" fmla="*/ 9747 w 9747"/>
              <a:gd name="connsiteY2" fmla="*/ 10000 h 10000"/>
              <a:gd name="connsiteX3" fmla="*/ 1414 w 9747"/>
              <a:gd name="connsiteY3" fmla="*/ 10000 h 10000"/>
              <a:gd name="connsiteX4" fmla="*/ 0 w 9747"/>
              <a:gd name="connsiteY4" fmla="*/ 5023 h 10000"/>
              <a:gd name="connsiteX5" fmla="*/ 1414 w 9747"/>
              <a:gd name="connsiteY5" fmla="*/ 0 h 10000"/>
              <a:gd name="connsiteX0" fmla="*/ 1451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1451 w 10000"/>
              <a:gd name="connsiteY3" fmla="*/ 10000 h 10000"/>
              <a:gd name="connsiteX4" fmla="*/ 0 w 10000"/>
              <a:gd name="connsiteY4" fmla="*/ 5023 h 10000"/>
              <a:gd name="connsiteX5" fmla="*/ 1451 w 10000"/>
              <a:gd name="connsiteY5" fmla="*/ 0 h 10000"/>
              <a:gd name="connsiteX0" fmla="*/ 1451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1451 w 10000"/>
              <a:gd name="connsiteY3" fmla="*/ 10000 h 10000"/>
              <a:gd name="connsiteX4" fmla="*/ 0 w 10000"/>
              <a:gd name="connsiteY4" fmla="*/ 5023 h 10000"/>
              <a:gd name="connsiteX5" fmla="*/ 1451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145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1451" y="10000"/>
                </a:lnTo>
                <a:cubicBezTo>
                  <a:pt x="1431" y="9978"/>
                  <a:pt x="0" y="7784"/>
                  <a:pt x="0" y="5023"/>
                </a:cubicBezTo>
                <a:cubicBezTo>
                  <a:pt x="0" y="2262"/>
                  <a:pt x="1443" y="0"/>
                  <a:pt x="1451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tIns="540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 auf das Icon einfügen</a:t>
            </a:r>
            <a:endParaRPr lang="de-DE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617E91B-70A7-8A46-BB0A-FB6D025E991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31E4E27-29A8-4E4D-BC7B-6CE4BE37C0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74712" y="729000"/>
            <a:ext cx="5221285" cy="2700000"/>
          </a:xfrm>
          <a:prstGeom prst="rect">
            <a:avLst/>
          </a:prstGeom>
          <a:noFill/>
        </p:spPr>
        <p:txBody>
          <a:bodyPr rIns="288000" bIns="72000" anchor="b"/>
          <a:lstStyle>
            <a:lvl1pPr>
              <a:defRPr sz="3800" spc="-50" baseline="0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Zwischentitel einfügen</a:t>
            </a:r>
            <a:endParaRPr lang="de-DE" dirty="0"/>
          </a:p>
        </p:txBody>
      </p:sp>
      <p:sp>
        <p:nvSpPr>
          <p:cNvPr id="6" name="Text Placeholder 23">
            <a:extLst>
              <a:ext uri="{FF2B5EF4-FFF2-40B4-BE49-F238E27FC236}">
                <a16:creationId xmlns:a16="http://schemas.microsoft.com/office/drawing/2014/main" id="{69CE4726-41F0-DC42-A163-B3ACB52381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874713" y="3429308"/>
            <a:ext cx="5221287" cy="2772000"/>
          </a:xfrm>
          <a:prstGeom prst="rect">
            <a:avLst/>
          </a:prstGeom>
          <a:noFill/>
        </p:spPr>
        <p:txBody>
          <a:bodyPr tIns="288000" rIns="288000"/>
          <a:lstStyle>
            <a:lvl1pPr>
              <a:defRPr/>
            </a:lvl1pPr>
            <a:lvl2pPr marL="0" indent="0">
              <a:spcBef>
                <a:spcPts val="1000"/>
              </a:spcBef>
              <a:buFontTx/>
              <a:buNone/>
              <a:defRPr cap="none" baseline="0"/>
            </a:lvl2pPr>
            <a:lvl3pPr marL="0" indent="0">
              <a:spcBef>
                <a:spcPts val="1000"/>
              </a:spcBef>
              <a:buFontTx/>
              <a:buNone/>
              <a:defRPr/>
            </a:lvl3pPr>
            <a:lvl4pPr marL="0" indent="0">
              <a:spcBef>
                <a:spcPts val="1000"/>
              </a:spcBef>
              <a:buFontTx/>
              <a:buNone/>
              <a:defRPr/>
            </a:lvl4pPr>
            <a:lvl5pPr marL="0" indent="0">
              <a:spcBef>
                <a:spcPts val="1000"/>
              </a:spcBef>
              <a:buFontTx/>
              <a:buNone/>
              <a:defRPr/>
            </a:lvl5pPr>
            <a:lvl6pPr marL="0" indent="0">
              <a:spcBef>
                <a:spcPts val="1000"/>
              </a:spcBef>
              <a:buFontTx/>
              <a:buNone/>
              <a:defRPr/>
            </a:lvl6pPr>
            <a:lvl7pPr marL="0" indent="0">
              <a:spcBef>
                <a:spcPts val="1000"/>
              </a:spcBef>
              <a:buFontTx/>
              <a:buNone/>
              <a:defRPr/>
            </a:lvl7pPr>
            <a:lvl8pPr marL="0" indent="0">
              <a:spcBef>
                <a:spcPts val="1000"/>
              </a:spcBef>
              <a:buFontTx/>
              <a:buNone/>
              <a:defRPr/>
            </a:lvl8pPr>
            <a:lvl9pPr marL="0" indent="0">
              <a:spcBef>
                <a:spcPts val="1000"/>
              </a:spcBef>
              <a:buFontTx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Vorname Name                                                 Funktion</a:t>
            </a:r>
            <a:endParaRPr lang="de-DE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F5986F6F-480E-4E66-83CA-8C01FDD487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0083228" y="6196162"/>
            <a:ext cx="1965600" cy="5904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48" r="48"/>
            </a:stretch>
          </a:blipFill>
        </p:spPr>
        <p:txBody>
          <a:bodyPr/>
          <a:lstStyle/>
          <a:p>
            <a:pPr lvl="0"/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6284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3E5699-D4DA-4280-B8AC-51FB01F65549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4332580" y="1844675"/>
            <a:ext cx="6984000" cy="435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  <a:endParaRPr lang="de-DE" dirty="0"/>
          </a:p>
        </p:txBody>
      </p:sp>
      <p:sp>
        <p:nvSpPr>
          <p:cNvPr id="10" name="Picture Placeholder 25">
            <a:extLst>
              <a:ext uri="{FF2B5EF4-FFF2-40B4-BE49-F238E27FC236}">
                <a16:creationId xmlns:a16="http://schemas.microsoft.com/office/drawing/2014/main" id="{EBACE9FB-61C8-7843-A9EF-75074C442D4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0"/>
            <a:ext cx="3603457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972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AC28B-9981-014E-A760-28C838CA860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solidFill>
                  <a:srgbClr val="164489"/>
                </a:solidFill>
              </a:defRPr>
            </a:lvl1pPr>
          </a:lstStyle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AEE8A92-84A8-4846-B591-CE24D6E7A4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332287" y="728662"/>
            <a:ext cx="6982425" cy="936000"/>
          </a:xfrm>
        </p:spPr>
        <p:txBody>
          <a:bodyPr/>
          <a:lstStyle/>
          <a:p>
            <a:r>
              <a:rPr lang="de-DE"/>
              <a:t>Titel einfügen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512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29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 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2F62B42D-585B-414F-97BC-1463F1B3ED97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874713" y="1844675"/>
            <a:ext cx="4536116" cy="435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  <a:endParaRPr lang="de-DE" dirty="0"/>
          </a:p>
        </p:txBody>
      </p:sp>
      <p:sp>
        <p:nvSpPr>
          <p:cNvPr id="9" name="Picture Placeholder 25">
            <a:extLst>
              <a:ext uri="{FF2B5EF4-FFF2-40B4-BE49-F238E27FC236}">
                <a16:creationId xmlns:a16="http://schemas.microsoft.com/office/drawing/2014/main" id="{7FC59D54-655D-0F49-B4CA-5E4DD032F79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000278" y="0"/>
            <a:ext cx="619172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540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 auf das Icon einfügen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C621A-36D7-D140-86DF-159C5233C9C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79D4D29-C2A2-4963-9F10-AC00EB51D5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10083228" y="6196162"/>
            <a:ext cx="1965600" cy="5904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48" r="48"/>
            </a:stretch>
          </a:blipFill>
        </p:spPr>
        <p:txBody>
          <a:bodyPr/>
          <a:lstStyle/>
          <a:p>
            <a:pPr lvl="0"/>
            <a:r>
              <a:rPr lang="de-DE"/>
              <a:t> 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671AACD-1BF4-45B5-9124-293B74CE9B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74713" y="728662"/>
            <a:ext cx="4537075" cy="936000"/>
          </a:xfrm>
        </p:spPr>
        <p:txBody>
          <a:bodyPr/>
          <a:lstStyle/>
          <a:p>
            <a:r>
              <a:rPr lang="de-DE"/>
              <a:t>Titel einfügen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0275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9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nhalt und 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5">
            <a:extLst>
              <a:ext uri="{FF2B5EF4-FFF2-40B4-BE49-F238E27FC236}">
                <a16:creationId xmlns:a16="http://schemas.microsoft.com/office/drawing/2014/main" id="{E402860E-7336-EE45-8B60-A0DBCEC5002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686800" y="0"/>
            <a:ext cx="35052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1008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36CDD-2B3B-1740-85BB-3A2643EF9FA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Picture Placeholder 25">
            <a:extLst>
              <a:ext uri="{FF2B5EF4-FFF2-40B4-BE49-F238E27FC236}">
                <a16:creationId xmlns:a16="http://schemas.microsoft.com/office/drawing/2014/main" id="{3D7AEB9F-0775-AF4A-9186-B6D9EB2FF56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764506" y="0"/>
            <a:ext cx="3728566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1008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8173211-220E-4293-AF19-BE56084F211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10083228" y="6196162"/>
            <a:ext cx="1965600" cy="5904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48" r="48"/>
            </a:stretch>
          </a:blipFill>
        </p:spPr>
        <p:txBody>
          <a:bodyPr/>
          <a:lstStyle/>
          <a:p>
            <a:pPr lvl="0"/>
            <a:r>
              <a:rPr lang="de-DE"/>
              <a:t> </a:t>
            </a:r>
            <a:endParaRPr lang="de-DE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37F8CA12-92C4-415C-88FC-2AA93DD5D402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875420" y="1844675"/>
            <a:ext cx="3564000" cy="435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9pPr>
              <a:defRPr/>
            </a:lvl9pPr>
          </a:lstStyle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BA1EB3-A75B-4DE9-AC8F-06AD07022D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74713" y="728662"/>
            <a:ext cx="3565525" cy="936000"/>
          </a:xfrm>
        </p:spPr>
        <p:txBody>
          <a:bodyPr/>
          <a:lstStyle/>
          <a:p>
            <a:r>
              <a:rPr lang="de-DE"/>
              <a:t>Titel einfügen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0158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7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nhalt und zwei Bi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5">
            <a:extLst>
              <a:ext uri="{FF2B5EF4-FFF2-40B4-BE49-F238E27FC236}">
                <a16:creationId xmlns:a16="http://schemas.microsoft.com/office/drawing/2014/main" id="{8D350EB0-6321-7240-A9EC-36A51C25269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4752474" y="3510000"/>
            <a:ext cx="7439525" cy="334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540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 auf das Icon einfügen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BBBA9-3F15-B545-97BD-9129CF98FF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Picture Placeholder 25">
            <a:extLst>
              <a:ext uri="{FF2B5EF4-FFF2-40B4-BE49-F238E27FC236}">
                <a16:creationId xmlns:a16="http://schemas.microsoft.com/office/drawing/2014/main" id="{76686327-388A-E249-8C70-FAD6162D39E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752475" y="0"/>
            <a:ext cx="7439525" cy="333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540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 auf das Icon einfügen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F9C457B-CD99-4BD7-BB3B-5193E8A151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0083228" y="6196162"/>
            <a:ext cx="1965600" cy="5904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48" r="48"/>
            </a:stretch>
          </a:blipFill>
        </p:spPr>
        <p:txBody>
          <a:bodyPr/>
          <a:lstStyle/>
          <a:p>
            <a:pPr lvl="0"/>
            <a:r>
              <a:rPr lang="de-DE"/>
              <a:t> </a:t>
            </a:r>
            <a:endParaRPr lang="de-DE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618FB493-7A78-49CD-B694-52C69DA4B85C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875420" y="1844675"/>
            <a:ext cx="3564000" cy="435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6FC7344-D3FD-457A-9BDE-E71FDC7522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74713" y="728662"/>
            <a:ext cx="3564000" cy="936000"/>
          </a:xfrm>
        </p:spPr>
        <p:txBody>
          <a:bodyPr/>
          <a:lstStyle/>
          <a:p>
            <a:r>
              <a:rPr lang="de-DE"/>
              <a:t>Titel einfügen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5472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7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dunklem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D47A5BA-27D1-4EFA-9732-AFBF2CFA2A0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0" y="0"/>
            <a:ext cx="121968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 vert="horz" lIns="0" tIns="576000" rIns="0" bIns="0" rtlCol="0" anchor="ctr">
            <a:noAutofit/>
          </a:bodyPr>
          <a:lstStyle>
            <a:lvl1pPr algn="ctr">
              <a:defRPr lang="de-CH"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 algn="ctr"/>
            <a:r>
              <a:rPr lang="de-DE"/>
              <a:t>Bild durch Klick auf das Icon einfügen</a:t>
            </a:r>
            <a:endParaRPr lang="de-DE" dirty="0"/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47E22296-19F8-453E-A434-EF0DE42E23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74712" y="1102864"/>
            <a:ext cx="6768000" cy="194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defRPr sz="6200" kern="1200" spc="-15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 einfügen</a:t>
            </a:r>
            <a:endParaRPr lang="de-DE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2FECEA8-36A6-4921-88F5-BCB3073617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874713" y="5537200"/>
            <a:ext cx="6768000" cy="521409"/>
          </a:xfrm>
          <a:prstGeom prst="rect">
            <a:avLst/>
          </a:prstGeo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 cap="none" baseline="0">
                <a:solidFill>
                  <a:schemeClr val="bg1"/>
                </a:solidFill>
              </a:defRPr>
            </a:lvl2pPr>
            <a:lvl3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5pPr>
            <a:lvl6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Vorname, Name, Funktion, Abteilung</a:t>
            </a:r>
            <a:endParaRPr lang="de-DE" dirty="0"/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FBADEC84-F60C-E944-8260-E48C152AC9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74713" y="6099249"/>
            <a:ext cx="6768000" cy="287178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solidFill>
                  <a:schemeClr val="bg1"/>
                </a:solidFill>
              </a:defRPr>
            </a:lvl1pPr>
            <a:lvl2pPr marL="0" indent="0">
              <a:lnSpc>
                <a:spcPts val="1350"/>
              </a:lnSpc>
              <a:spcBef>
                <a:spcPts val="0"/>
              </a:spcBef>
              <a:buFontTx/>
              <a:buNone/>
              <a:defRPr sz="1100" cap="none" baseline="0">
                <a:solidFill>
                  <a:schemeClr val="bg1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>
                <a:solidFill>
                  <a:schemeClr val="bg1"/>
                </a:solidFill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>
                <a:solidFill>
                  <a:schemeClr val="bg1"/>
                </a:solidFill>
              </a:defRPr>
            </a:lvl4pPr>
            <a:lvl5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>
                <a:solidFill>
                  <a:schemeClr val="bg1"/>
                </a:solidFill>
              </a:defRPr>
            </a:lvl5pPr>
            <a:lvl6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>
                <a:solidFill>
                  <a:schemeClr val="bg1"/>
                </a:solidFill>
              </a:defRPr>
            </a:lvl6pPr>
            <a:lvl7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>
                <a:solidFill>
                  <a:schemeClr val="bg1"/>
                </a:solidFill>
              </a:defRPr>
            </a:lvl7pPr>
            <a:lvl8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>
                <a:solidFill>
                  <a:schemeClr val="bg1"/>
                </a:solidFill>
              </a:defRPr>
            </a:lvl8pPr>
            <a:lvl9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Datum / intern / vertraulich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AFA7EA8-7406-46AB-9B80-A505220301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0083228" y="6196162"/>
            <a:ext cx="1965600" cy="5904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48" r="48"/>
            </a:stretch>
          </a:blipFill>
        </p:spPr>
        <p:txBody>
          <a:bodyPr vert="horz" lIns="0" tIns="0" rIns="0" bIns="0" rtlCol="0">
            <a:noAutofit/>
          </a:bodyPr>
          <a:lstStyle>
            <a:lvl1pPr>
              <a:defRPr lang="de-CH" dirty="0"/>
            </a:lvl1pPr>
          </a:lstStyle>
          <a:p>
            <a:pPr lvl="0"/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6648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Inhalt und 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E80C5EA-9FDA-4CB1-A6F1-9B6A8CA4173C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4224338" y="728663"/>
            <a:ext cx="3312000" cy="230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  <a:endParaRPr lang="de-D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082F86-85D4-437A-8F89-BA2273220A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74713" y="728663"/>
            <a:ext cx="3133725" cy="5472112"/>
          </a:xfrm>
        </p:spPr>
        <p:txBody>
          <a:bodyPr/>
          <a:lstStyle/>
          <a:p>
            <a:r>
              <a:rPr lang="de-DE"/>
              <a:t>Titel einfügen</a:t>
            </a:r>
            <a:endParaRPr lang="de-DE" dirty="0"/>
          </a:p>
        </p:txBody>
      </p:sp>
      <p:sp>
        <p:nvSpPr>
          <p:cNvPr id="11" name="Picture Placeholder 25">
            <a:extLst>
              <a:ext uri="{FF2B5EF4-FFF2-40B4-BE49-F238E27FC236}">
                <a16:creationId xmlns:a16="http://schemas.microsoft.com/office/drawing/2014/main" id="{52F4E7FA-00A2-6949-9676-402A4DEDB2E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7751763" y="728663"/>
            <a:ext cx="3565525" cy="230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  <a:endParaRPr lang="de-DE" dirty="0"/>
          </a:p>
        </p:txBody>
      </p:sp>
      <p:sp>
        <p:nvSpPr>
          <p:cNvPr id="13" name="Picture Placeholder 25">
            <a:extLst>
              <a:ext uri="{FF2B5EF4-FFF2-40B4-BE49-F238E27FC236}">
                <a16:creationId xmlns:a16="http://schemas.microsoft.com/office/drawing/2014/main" id="{62A39FD2-1F75-124E-9310-003F1B1A8C3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7751763" y="3249236"/>
            <a:ext cx="3565525" cy="230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DEE7C-C8D5-1043-BEF1-FEFCF6F8A0B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AD33D561-51C3-4DEA-8C5E-32252751FBB1}"/>
              </a:ext>
            </a:extLst>
          </p:cNvPr>
          <p:cNvSpPr>
            <a:spLocks noGrp="1"/>
          </p:cNvSpPr>
          <p:nvPr>
            <p:ph idx="21" hasCustomPrompt="1"/>
          </p:nvPr>
        </p:nvSpPr>
        <p:spPr bwMode="gray">
          <a:xfrm>
            <a:off x="4224338" y="3249308"/>
            <a:ext cx="3312000" cy="295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6814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25" userDrawn="1">
          <p15:clr>
            <a:srgbClr val="FBAE40"/>
          </p15:clr>
        </p15:guide>
        <p15:guide id="2" pos="2661" userDrawn="1">
          <p15:clr>
            <a:srgbClr val="FBAE40"/>
          </p15:clr>
        </p15:guide>
        <p15:guide id="3" pos="4747" userDrawn="1">
          <p15:clr>
            <a:srgbClr val="FBAE40"/>
          </p15:clr>
        </p15:guide>
        <p15:guide id="4" pos="4883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dr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EC140E7C-2A99-4ED4-8DFF-2341EC56D00C}"/>
              </a:ext>
            </a:extLst>
          </p:cNvPr>
          <p:cNvSpPr>
            <a:spLocks noGrp="1"/>
          </p:cNvSpPr>
          <p:nvPr>
            <p:ph idx="26" hasCustomPrompt="1"/>
          </p:nvPr>
        </p:nvSpPr>
        <p:spPr bwMode="gray">
          <a:xfrm>
            <a:off x="7962087" y="3967565"/>
            <a:ext cx="3355200" cy="22332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  <a:endParaRPr lang="de-DE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EB201227-80D6-4BC3-B123-C532ED4AE265}"/>
              </a:ext>
            </a:extLst>
          </p:cNvPr>
          <p:cNvSpPr>
            <a:spLocks noGrp="1"/>
          </p:cNvSpPr>
          <p:nvPr>
            <p:ph idx="25" hasCustomPrompt="1"/>
          </p:nvPr>
        </p:nvSpPr>
        <p:spPr bwMode="gray">
          <a:xfrm>
            <a:off x="4421102" y="3967565"/>
            <a:ext cx="3355200" cy="22332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  <a:endParaRPr lang="de-DE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48B49A3-7868-4F57-B141-2BDE6764CC41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874713" y="3967566"/>
            <a:ext cx="3355200" cy="22332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  <a:endParaRPr lang="de-DE" dirty="0"/>
          </a:p>
        </p:txBody>
      </p:sp>
      <p:sp>
        <p:nvSpPr>
          <p:cNvPr id="11" name="Picture Placeholder 25">
            <a:extLst>
              <a:ext uri="{FF2B5EF4-FFF2-40B4-BE49-F238E27FC236}">
                <a16:creationId xmlns:a16="http://schemas.microsoft.com/office/drawing/2014/main" id="{52F4E7FA-00A2-6949-9676-402A4DEDB2E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74714" y="1844675"/>
            <a:ext cx="3356324" cy="19836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DEE7C-C8D5-1043-BEF1-FEFCF6F8A0B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Picture Placeholder 25">
            <a:extLst>
              <a:ext uri="{FF2B5EF4-FFF2-40B4-BE49-F238E27FC236}">
                <a16:creationId xmlns:a16="http://schemas.microsoft.com/office/drawing/2014/main" id="{FAA1820E-EDB5-F94C-A610-461C0D5A004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4421103" y="1844675"/>
            <a:ext cx="3356324" cy="19836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  <a:endParaRPr lang="de-DE" dirty="0"/>
          </a:p>
        </p:txBody>
      </p:sp>
      <p:sp>
        <p:nvSpPr>
          <p:cNvPr id="15" name="Picture Placeholder 25">
            <a:extLst>
              <a:ext uri="{FF2B5EF4-FFF2-40B4-BE49-F238E27FC236}">
                <a16:creationId xmlns:a16="http://schemas.microsoft.com/office/drawing/2014/main" id="{6AC99EE4-44F3-9242-A660-00C48B91EA9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7968208" y="1844675"/>
            <a:ext cx="3356324" cy="19836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3FFD705-0CB8-49A7-B4FE-E147CB2F4F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/>
              <a:t>Titel einfügen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08497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vier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097B9745-09A3-4EDD-AFB4-C1E415224B0A}"/>
              </a:ext>
            </a:extLst>
          </p:cNvPr>
          <p:cNvSpPr>
            <a:spLocks noGrp="1"/>
          </p:cNvSpPr>
          <p:nvPr>
            <p:ph idx="29" hasCustomPrompt="1"/>
          </p:nvPr>
        </p:nvSpPr>
        <p:spPr bwMode="gray">
          <a:xfrm>
            <a:off x="8822568" y="3429000"/>
            <a:ext cx="2516117" cy="27717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  <a:endParaRPr lang="de-DE" dirty="0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1082B579-BAFB-45C6-BA61-5C1B51877A8B}"/>
              </a:ext>
            </a:extLst>
          </p:cNvPr>
          <p:cNvSpPr>
            <a:spLocks noGrp="1"/>
          </p:cNvSpPr>
          <p:nvPr>
            <p:ph idx="28" hasCustomPrompt="1"/>
          </p:nvPr>
        </p:nvSpPr>
        <p:spPr bwMode="gray">
          <a:xfrm>
            <a:off x="6169428" y="3429000"/>
            <a:ext cx="2516117" cy="27717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  <a:endParaRPr lang="de-DE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D5BF07C8-C1E8-4D08-9932-896B3F8164F4}"/>
              </a:ext>
            </a:extLst>
          </p:cNvPr>
          <p:cNvSpPr>
            <a:spLocks noGrp="1"/>
          </p:cNvSpPr>
          <p:nvPr>
            <p:ph idx="27" hasCustomPrompt="1"/>
          </p:nvPr>
        </p:nvSpPr>
        <p:spPr bwMode="gray">
          <a:xfrm>
            <a:off x="3516288" y="3429000"/>
            <a:ext cx="2516117" cy="27717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  <a:endParaRPr lang="de-DE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3FE0BBE-B079-4EF8-A0EA-A3B2868D21E0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874713" y="3429001"/>
            <a:ext cx="2516117" cy="27717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5pPr>
              <a:defRPr/>
            </a:lvl5pPr>
          </a:lstStyle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  <a:endParaRPr lang="de-DE" dirty="0"/>
          </a:p>
        </p:txBody>
      </p:sp>
      <p:sp>
        <p:nvSpPr>
          <p:cNvPr id="11" name="Picture Placeholder 25">
            <a:extLst>
              <a:ext uri="{FF2B5EF4-FFF2-40B4-BE49-F238E27FC236}">
                <a16:creationId xmlns:a16="http://schemas.microsoft.com/office/drawing/2014/main" id="{52F4E7FA-00A2-6949-9676-402A4DEDB2E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74714" y="1844674"/>
            <a:ext cx="2504552" cy="14347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DEE7C-C8D5-1043-BEF1-FEFCF6F8A0B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Picture Placeholder 25">
            <a:extLst>
              <a:ext uri="{FF2B5EF4-FFF2-40B4-BE49-F238E27FC236}">
                <a16:creationId xmlns:a16="http://schemas.microsoft.com/office/drawing/2014/main" id="{FAA1820E-EDB5-F94C-A610-461C0D5A004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3522071" y="1844674"/>
            <a:ext cx="2504552" cy="14347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  <a:endParaRPr lang="de-DE" dirty="0"/>
          </a:p>
        </p:txBody>
      </p:sp>
      <p:sp>
        <p:nvSpPr>
          <p:cNvPr id="15" name="Picture Placeholder 25">
            <a:extLst>
              <a:ext uri="{FF2B5EF4-FFF2-40B4-BE49-F238E27FC236}">
                <a16:creationId xmlns:a16="http://schemas.microsoft.com/office/drawing/2014/main" id="{6AC99EE4-44F3-9242-A660-00C48B91EA9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6169428" y="1844674"/>
            <a:ext cx="2504552" cy="14347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  <a:endParaRPr lang="de-DE" dirty="0"/>
          </a:p>
        </p:txBody>
      </p:sp>
      <p:sp>
        <p:nvSpPr>
          <p:cNvPr id="13" name="Picture Placeholder 25">
            <a:extLst>
              <a:ext uri="{FF2B5EF4-FFF2-40B4-BE49-F238E27FC236}">
                <a16:creationId xmlns:a16="http://schemas.microsoft.com/office/drawing/2014/main" id="{9E5BD73F-C4F3-E049-B4E2-5DB8E07576F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8812736" y="1844674"/>
            <a:ext cx="2504552" cy="14347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38F6F40-48BE-41DB-904B-702B1BFEEA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/>
              <a:t>Titel einfügen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2677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ier Bi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82F86-85D4-437A-8F89-BA2273220A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75420" y="728700"/>
            <a:ext cx="2808000" cy="5472112"/>
          </a:xfrm>
        </p:spPr>
        <p:txBody>
          <a:bodyPr/>
          <a:lstStyle/>
          <a:p>
            <a:r>
              <a:rPr lang="de-DE"/>
              <a:t>Titel einfügen</a:t>
            </a:r>
            <a:endParaRPr lang="de-DE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265C8154-9A51-41DF-A8A0-CC2811B1B65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899756" y="3068960"/>
            <a:ext cx="3600000" cy="2160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5pPr>
            <a:lvl6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9pPr>
          </a:lstStyle>
          <a:p>
            <a:pPr lvl="0"/>
            <a:r>
              <a:rPr lang="de-DE"/>
              <a:t>Bildlegende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B977F-1492-7443-8D7E-E321240A83AA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7" name="Picture Placeholder 25">
            <a:extLst>
              <a:ext uri="{FF2B5EF4-FFF2-40B4-BE49-F238E27FC236}">
                <a16:creationId xmlns:a16="http://schemas.microsoft.com/office/drawing/2014/main" id="{C8F89186-A2B4-1F43-AAF9-C267EC791E0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899756" y="728663"/>
            <a:ext cx="3600000" cy="230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  <a:endParaRPr lang="de-DE" dirty="0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54FD4C21-C676-284C-9A59-96F680FB42C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7716180" y="3068960"/>
            <a:ext cx="3600000" cy="2160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5pPr>
            <a:lvl6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9pPr>
          </a:lstStyle>
          <a:p>
            <a:pPr lvl="0"/>
            <a:r>
              <a:rPr lang="de-DE"/>
              <a:t>Bildlegende</a:t>
            </a:r>
            <a:endParaRPr lang="de-DE" dirty="0"/>
          </a:p>
        </p:txBody>
      </p:sp>
      <p:sp>
        <p:nvSpPr>
          <p:cNvPr id="19" name="Picture Placeholder 25">
            <a:extLst>
              <a:ext uri="{FF2B5EF4-FFF2-40B4-BE49-F238E27FC236}">
                <a16:creationId xmlns:a16="http://schemas.microsoft.com/office/drawing/2014/main" id="{15ADC77A-9427-D743-A20B-CA9F68A2F43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7716180" y="728663"/>
            <a:ext cx="3600000" cy="230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  <a:endParaRPr lang="de-DE" dirty="0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DBADA9F4-9383-DF46-A717-17ADA95E2B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899756" y="5913276"/>
            <a:ext cx="3600000" cy="2160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5pPr>
            <a:lvl6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9pPr>
          </a:lstStyle>
          <a:p>
            <a:pPr lvl="0"/>
            <a:r>
              <a:rPr lang="de-DE"/>
              <a:t>Bildlegende</a:t>
            </a:r>
            <a:endParaRPr lang="de-DE" dirty="0"/>
          </a:p>
        </p:txBody>
      </p:sp>
      <p:sp>
        <p:nvSpPr>
          <p:cNvPr id="21" name="Picture Placeholder 25">
            <a:extLst>
              <a:ext uri="{FF2B5EF4-FFF2-40B4-BE49-F238E27FC236}">
                <a16:creationId xmlns:a16="http://schemas.microsoft.com/office/drawing/2014/main" id="{182D4C7F-1C82-804F-AA9D-53A3357327B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3899756" y="3573268"/>
            <a:ext cx="3600000" cy="230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  <a:endParaRPr lang="de-DE" dirty="0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188F64A1-28F4-2148-A5D3-423FD70A85D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7716180" y="5913276"/>
            <a:ext cx="3600000" cy="2160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5pPr>
            <a:lvl6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9pPr>
          </a:lstStyle>
          <a:p>
            <a:pPr lvl="0"/>
            <a:r>
              <a:rPr lang="de-DE"/>
              <a:t>Bildlegende</a:t>
            </a:r>
            <a:endParaRPr lang="de-DE" dirty="0"/>
          </a:p>
        </p:txBody>
      </p:sp>
      <p:sp>
        <p:nvSpPr>
          <p:cNvPr id="23" name="Picture Placeholder 25">
            <a:extLst>
              <a:ext uri="{FF2B5EF4-FFF2-40B4-BE49-F238E27FC236}">
                <a16:creationId xmlns:a16="http://schemas.microsoft.com/office/drawing/2014/main" id="{3A1970D6-7BE3-D74B-98DA-DF4A12CCF25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7716180" y="3573268"/>
            <a:ext cx="3600000" cy="230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6451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20" userDrawn="1">
          <p15:clr>
            <a:srgbClr val="FBAE40"/>
          </p15:clr>
        </p15:guide>
        <p15:guide id="2" pos="2457" userDrawn="1">
          <p15:clr>
            <a:srgbClr val="FBAE40"/>
          </p15:clr>
        </p15:guide>
        <p15:guide id="3" pos="4725" userDrawn="1">
          <p15:clr>
            <a:srgbClr val="FBAE40"/>
          </p15:clr>
        </p15:guide>
        <p15:guide id="4" pos="4861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folie mit hellem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2">
            <a:extLst>
              <a:ext uri="{FF2B5EF4-FFF2-40B4-BE49-F238E27FC236}">
                <a16:creationId xmlns:a16="http://schemas.microsoft.com/office/drawing/2014/main" id="{99AD07AC-D4D5-445B-8CD8-F6D896FD257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0" y="0"/>
            <a:ext cx="121920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 lIns="0" tIns="576000" rIns="0" bIns="0"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Bild durch Klick auf das Icon einfügen</a:t>
            </a:r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4FFEB64C-CFAB-49F6-8366-8E0C865B670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0083228" y="6196162"/>
            <a:ext cx="1965600" cy="5904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48" r="48"/>
            </a:stretch>
          </a:blipFill>
        </p:spPr>
        <p:txBody>
          <a:bodyPr vert="horz" lIns="0" tIns="0" rIns="0" bIns="0" rtlCol="0">
            <a:noAutofit/>
          </a:bodyPr>
          <a:lstStyle>
            <a:lvl1pPr>
              <a:defRPr lang="de-CH" dirty="0"/>
            </a:lvl1pPr>
          </a:lstStyle>
          <a:p>
            <a:pPr lvl="0"/>
            <a:r>
              <a:rPr lang="de-DE"/>
              <a:t> </a:t>
            </a:r>
            <a:endParaRPr lang="de-DE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94A386D-E3C9-4555-A617-525C76570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574400" y="2225615"/>
            <a:ext cx="9043200" cy="482400"/>
          </a:xfrm>
          <a:prstGeom prst="rect">
            <a:avLst/>
          </a:prstGeom>
        </p:spPr>
        <p:txBody>
          <a:bodyPr vert="horz" lIns="0" tIns="1512000" rIns="0" bIns="0" rtlCol="0" anchor="ctr">
            <a:noAutofit/>
          </a:bodyPr>
          <a:lstStyle>
            <a:lvl1pPr algn="ctr">
              <a:lnSpc>
                <a:spcPts val="4250"/>
              </a:lnSpc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/>
              <a:t>Titel einfügen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054D1-EA03-034B-A2A7-1F0F352597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72623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folie mit dunklem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2">
            <a:extLst>
              <a:ext uri="{FF2B5EF4-FFF2-40B4-BE49-F238E27FC236}">
                <a16:creationId xmlns:a16="http://schemas.microsoft.com/office/drawing/2014/main" id="{99AD07AC-D4D5-445B-8CD8-F6D896FD257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0" y="0"/>
            <a:ext cx="121920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 lIns="0" tIns="576000" rIns="0" bIns="0"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Bild durch Klick auf das Icon einfügen</a:t>
            </a:r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4FFEB64C-CFAB-49F6-8366-8E0C865B670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0083228" y="6196162"/>
            <a:ext cx="1965600" cy="5904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48" r="48"/>
            </a:stretch>
          </a:blipFill>
        </p:spPr>
        <p:txBody>
          <a:bodyPr/>
          <a:lstStyle/>
          <a:p>
            <a:pPr lvl="0"/>
            <a:r>
              <a:rPr lang="de-DE"/>
              <a:t> 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054D1-EA03-034B-A2A7-1F0F352597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9305C164-CFA8-4A05-9C08-0EED02598D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574400" y="2225615"/>
            <a:ext cx="9043200" cy="482400"/>
          </a:xfrm>
          <a:prstGeom prst="rect">
            <a:avLst/>
          </a:prstGeom>
        </p:spPr>
        <p:txBody>
          <a:bodyPr vert="horz" lIns="0" tIns="1512000" rIns="0" bIns="0" rtlCol="0" anchor="ctr">
            <a:noAutofit/>
          </a:bodyPr>
          <a:lstStyle>
            <a:lvl1pPr algn="ctr">
              <a:lnSpc>
                <a:spcPts val="425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de-DE"/>
              <a:t>Titel einfügen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2265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mit 1 Per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5946DB4-0AB5-E44C-B3B1-BD10C0A8F3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2547C48-C20A-FE4B-8F66-E11564716E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141503" y="2996984"/>
            <a:ext cx="3109302" cy="288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400" b="1" cap="none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400" b="1" cap="none"/>
            </a:lvl2pPr>
            <a:lvl3pPr marL="0" indent="0">
              <a:spcBef>
                <a:spcPts val="0"/>
              </a:spcBef>
              <a:buFontTx/>
              <a:buNone/>
              <a:defRPr sz="1400" b="1" cap="none"/>
            </a:lvl3pPr>
            <a:lvl4pPr marL="0" indent="0">
              <a:spcBef>
                <a:spcPts val="0"/>
              </a:spcBef>
              <a:buFontTx/>
              <a:buNone/>
              <a:defRPr sz="1400" b="1" cap="none"/>
            </a:lvl4pPr>
            <a:lvl5pPr marL="0" indent="0">
              <a:spcBef>
                <a:spcPts val="0"/>
              </a:spcBef>
              <a:buFontTx/>
              <a:buNone/>
              <a:defRPr sz="1400" b="1" cap="none"/>
            </a:lvl5pPr>
            <a:lvl6pPr marL="0" indent="0">
              <a:spcBef>
                <a:spcPts val="0"/>
              </a:spcBef>
              <a:buFontTx/>
              <a:buNone/>
              <a:defRPr sz="1400" b="1" cap="none"/>
            </a:lvl6pPr>
            <a:lvl7pPr marL="0" indent="0">
              <a:spcBef>
                <a:spcPts val="0"/>
              </a:spcBef>
              <a:buFontTx/>
              <a:buNone/>
              <a:defRPr sz="1400" b="1" cap="none"/>
            </a:lvl7pPr>
            <a:lvl8pPr marL="0" indent="0">
              <a:spcBef>
                <a:spcPts val="0"/>
              </a:spcBef>
              <a:buFontTx/>
              <a:buNone/>
              <a:defRPr sz="1400" b="1" cap="none"/>
            </a:lvl8pPr>
            <a:lvl9pPr marL="0" indent="0">
              <a:spcBef>
                <a:spcPts val="0"/>
              </a:spcBef>
              <a:buFontTx/>
              <a:buNone/>
              <a:defRPr sz="1400" b="1" cap="none"/>
            </a:lvl9pPr>
          </a:lstStyle>
          <a:p>
            <a:pPr lvl="0"/>
            <a:r>
              <a:rPr lang="de-DE"/>
              <a:t>Vorname, Name</a:t>
            </a:r>
            <a:endParaRPr lang="de-DE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8489ABD-7F4C-7449-B3F5-CA391E7582F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3141503" y="3321016"/>
            <a:ext cx="3109302" cy="252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200" cap="none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200" cap="none"/>
            </a:lvl2pPr>
            <a:lvl3pPr marL="0" indent="0">
              <a:spcBef>
                <a:spcPts val="0"/>
              </a:spcBef>
              <a:buFontTx/>
              <a:buNone/>
              <a:defRPr sz="1200" cap="none"/>
            </a:lvl3pPr>
            <a:lvl4pPr marL="0" indent="0">
              <a:spcBef>
                <a:spcPts val="0"/>
              </a:spcBef>
              <a:buFontTx/>
              <a:buNone/>
              <a:defRPr sz="1200" cap="none"/>
            </a:lvl4pPr>
            <a:lvl5pPr marL="0" indent="0">
              <a:spcBef>
                <a:spcPts val="0"/>
              </a:spcBef>
              <a:buFontTx/>
              <a:buNone/>
              <a:defRPr sz="1200" cap="none"/>
            </a:lvl5pPr>
            <a:lvl6pPr marL="0" indent="0">
              <a:spcBef>
                <a:spcPts val="0"/>
              </a:spcBef>
              <a:buFontTx/>
              <a:buNone/>
              <a:defRPr sz="1200" cap="none"/>
            </a:lvl6pPr>
            <a:lvl7pPr marL="0" indent="0">
              <a:spcBef>
                <a:spcPts val="0"/>
              </a:spcBef>
              <a:buFontTx/>
              <a:buNone/>
              <a:defRPr sz="1200" cap="none"/>
            </a:lvl7pPr>
            <a:lvl8pPr marL="0" indent="0">
              <a:spcBef>
                <a:spcPts val="0"/>
              </a:spcBef>
              <a:buFontTx/>
              <a:buNone/>
              <a:defRPr sz="1200" cap="none"/>
            </a:lvl8pPr>
            <a:lvl9pPr marL="0" indent="0">
              <a:spcBef>
                <a:spcPts val="0"/>
              </a:spcBef>
              <a:buFontTx/>
              <a:buNone/>
              <a:defRPr sz="1200" cap="none"/>
            </a:lvl9pPr>
          </a:lstStyle>
          <a:p>
            <a:pPr lvl="0"/>
            <a:r>
              <a:rPr lang="de-DE"/>
              <a:t>Funktion</a:t>
            </a:r>
            <a:endParaRPr lang="de-DE" dirty="0"/>
          </a:p>
        </p:txBody>
      </p:sp>
      <p:sp>
        <p:nvSpPr>
          <p:cNvPr id="15" name="Picture Placeholder 25">
            <a:extLst>
              <a:ext uri="{FF2B5EF4-FFF2-40B4-BE49-F238E27FC236}">
                <a16:creationId xmlns:a16="http://schemas.microsoft.com/office/drawing/2014/main" id="{493B4E7E-8DF9-914E-A6C3-3D5E1C66005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874713" y="2780928"/>
            <a:ext cx="1912032" cy="191482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 auf das Icon einfügen</a:t>
            </a:r>
            <a:endParaRPr lang="de-DE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36F1559-E3CA-C84B-85C6-0D75871FBCA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3141503" y="3609048"/>
            <a:ext cx="3109302" cy="252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200" cap="none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200" cap="none"/>
            </a:lvl2pPr>
            <a:lvl3pPr marL="0" indent="0">
              <a:spcBef>
                <a:spcPts val="0"/>
              </a:spcBef>
              <a:buFontTx/>
              <a:buNone/>
              <a:defRPr sz="1200" cap="none"/>
            </a:lvl3pPr>
            <a:lvl4pPr marL="0" indent="0">
              <a:spcBef>
                <a:spcPts val="0"/>
              </a:spcBef>
              <a:buFontTx/>
              <a:buNone/>
              <a:defRPr sz="1200" cap="none"/>
            </a:lvl4pPr>
            <a:lvl5pPr marL="0" indent="0">
              <a:spcBef>
                <a:spcPts val="0"/>
              </a:spcBef>
              <a:buFontTx/>
              <a:buNone/>
              <a:defRPr sz="1200" cap="none"/>
            </a:lvl5pPr>
            <a:lvl6pPr marL="0" indent="0">
              <a:spcBef>
                <a:spcPts val="0"/>
              </a:spcBef>
              <a:buFontTx/>
              <a:buNone/>
              <a:defRPr sz="1200" cap="none"/>
            </a:lvl6pPr>
            <a:lvl7pPr marL="0" indent="0">
              <a:spcBef>
                <a:spcPts val="0"/>
              </a:spcBef>
              <a:buFontTx/>
              <a:buNone/>
              <a:defRPr sz="1200" cap="none"/>
            </a:lvl7pPr>
            <a:lvl8pPr marL="0" indent="0">
              <a:spcBef>
                <a:spcPts val="0"/>
              </a:spcBef>
              <a:buFontTx/>
              <a:buNone/>
              <a:defRPr sz="1200" cap="none"/>
            </a:lvl8pPr>
            <a:lvl9pPr marL="0" indent="0">
              <a:spcBef>
                <a:spcPts val="0"/>
              </a:spcBef>
              <a:buFontTx/>
              <a:buNone/>
              <a:defRPr sz="1200" cap="none"/>
            </a:lvl9pPr>
          </a:lstStyle>
          <a:p>
            <a:pPr lvl="0"/>
            <a:r>
              <a:rPr lang="de-DE"/>
              <a:t>Abteilung</a:t>
            </a:r>
            <a:endParaRPr lang="de-DE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000458F7-469B-5D4B-B7D0-4EE0A16F954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141503" y="3897080"/>
            <a:ext cx="3109302" cy="252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200" cap="none" normalizeH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200" cap="none" normalizeH="0"/>
            </a:lvl2pPr>
            <a:lvl3pPr marL="0" indent="0">
              <a:spcBef>
                <a:spcPts val="0"/>
              </a:spcBef>
              <a:buFontTx/>
              <a:buNone/>
              <a:defRPr sz="1200" cap="none" normalizeH="0"/>
            </a:lvl3pPr>
            <a:lvl4pPr marL="0" indent="0">
              <a:spcBef>
                <a:spcPts val="0"/>
              </a:spcBef>
              <a:buFontTx/>
              <a:buNone/>
              <a:defRPr sz="1200" cap="none" normalizeH="0"/>
            </a:lvl4pPr>
            <a:lvl5pPr marL="0" indent="0">
              <a:spcBef>
                <a:spcPts val="0"/>
              </a:spcBef>
              <a:buFontTx/>
              <a:buNone/>
              <a:defRPr sz="1200" cap="none" normalizeH="0"/>
            </a:lvl5pPr>
            <a:lvl6pPr marL="0" indent="0">
              <a:spcBef>
                <a:spcPts val="0"/>
              </a:spcBef>
              <a:buFontTx/>
              <a:buNone/>
              <a:defRPr sz="1200" cap="none" normalizeH="0"/>
            </a:lvl6pPr>
            <a:lvl7pPr marL="0" indent="0">
              <a:spcBef>
                <a:spcPts val="0"/>
              </a:spcBef>
              <a:buFontTx/>
              <a:buNone/>
              <a:defRPr sz="1200" cap="none" normalizeH="0"/>
            </a:lvl7pPr>
            <a:lvl8pPr marL="0" indent="0">
              <a:spcBef>
                <a:spcPts val="0"/>
              </a:spcBef>
              <a:buFontTx/>
              <a:buNone/>
              <a:defRPr sz="1200" cap="none" normalizeH="0"/>
            </a:lvl8pPr>
            <a:lvl9pPr marL="0" indent="0">
              <a:spcBef>
                <a:spcPts val="0"/>
              </a:spcBef>
              <a:buFontTx/>
              <a:buNone/>
              <a:defRPr sz="1200" cap="none" normalizeH="0"/>
            </a:lvl9pPr>
          </a:lstStyle>
          <a:p>
            <a:pPr lvl="0"/>
            <a:r>
              <a:rPr lang="de-DE"/>
              <a:t>E-Mail</a:t>
            </a:r>
            <a:endParaRPr lang="de-DE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8B6F4D1-EC5C-C143-8108-595187347A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3141503" y="4185112"/>
            <a:ext cx="3109302" cy="252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200" cap="none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200" cap="none"/>
            </a:lvl2pPr>
            <a:lvl3pPr marL="0" indent="0">
              <a:spcBef>
                <a:spcPts val="0"/>
              </a:spcBef>
              <a:buFontTx/>
              <a:buNone/>
              <a:defRPr sz="1200" cap="none"/>
            </a:lvl3pPr>
            <a:lvl4pPr marL="0" indent="0">
              <a:spcBef>
                <a:spcPts val="0"/>
              </a:spcBef>
              <a:buFontTx/>
              <a:buNone/>
              <a:defRPr sz="1200" cap="none"/>
            </a:lvl4pPr>
            <a:lvl5pPr marL="0" indent="0">
              <a:spcBef>
                <a:spcPts val="0"/>
              </a:spcBef>
              <a:buFontTx/>
              <a:buNone/>
              <a:defRPr sz="1200" cap="none"/>
            </a:lvl5pPr>
            <a:lvl6pPr marL="0" indent="0">
              <a:spcBef>
                <a:spcPts val="0"/>
              </a:spcBef>
              <a:buFontTx/>
              <a:buNone/>
              <a:defRPr sz="1200" cap="none"/>
            </a:lvl6pPr>
            <a:lvl7pPr marL="0" indent="0">
              <a:spcBef>
                <a:spcPts val="0"/>
              </a:spcBef>
              <a:buFontTx/>
              <a:buNone/>
              <a:defRPr sz="1200" cap="none"/>
            </a:lvl7pPr>
            <a:lvl8pPr marL="0" indent="0">
              <a:spcBef>
                <a:spcPts val="0"/>
              </a:spcBef>
              <a:buFontTx/>
              <a:buNone/>
              <a:defRPr sz="1200" cap="none"/>
            </a:lvl8pPr>
            <a:lvl9pPr marL="0" indent="0">
              <a:spcBef>
                <a:spcPts val="0"/>
              </a:spcBef>
              <a:buFontTx/>
              <a:buNone/>
              <a:defRPr sz="1200" cap="none"/>
            </a:lvl9pPr>
          </a:lstStyle>
          <a:p>
            <a:pPr lvl="0"/>
            <a:r>
              <a:rPr lang="de-DE"/>
              <a:t>Telefon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7FDF5A-0BAA-4046-8CDC-3F88DD5359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/>
              <a:t>Titel einfügen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67895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mit 2 Perso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5946DB4-0AB5-E44C-B3B1-BD10C0A8F3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2547C48-C20A-FE4B-8F66-E11564716E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141503" y="1988872"/>
            <a:ext cx="3109302" cy="288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400" b="1" cap="none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400" b="1" cap="none"/>
            </a:lvl2pPr>
            <a:lvl3pPr marL="0" indent="0">
              <a:spcBef>
                <a:spcPts val="0"/>
              </a:spcBef>
              <a:buFontTx/>
              <a:buNone/>
              <a:defRPr sz="1400" b="1" cap="none"/>
            </a:lvl3pPr>
            <a:lvl4pPr marL="0" indent="0">
              <a:spcBef>
                <a:spcPts val="0"/>
              </a:spcBef>
              <a:buFontTx/>
              <a:buNone/>
              <a:defRPr sz="1400" b="1" cap="none"/>
            </a:lvl4pPr>
            <a:lvl5pPr marL="0" indent="0">
              <a:spcBef>
                <a:spcPts val="0"/>
              </a:spcBef>
              <a:buFontTx/>
              <a:buNone/>
              <a:defRPr sz="1400" b="1" cap="none"/>
            </a:lvl5pPr>
            <a:lvl6pPr marL="0" indent="0">
              <a:spcBef>
                <a:spcPts val="0"/>
              </a:spcBef>
              <a:buFontTx/>
              <a:buNone/>
              <a:defRPr sz="1400" b="1" cap="none"/>
            </a:lvl6pPr>
            <a:lvl7pPr marL="0" indent="0">
              <a:spcBef>
                <a:spcPts val="0"/>
              </a:spcBef>
              <a:buFontTx/>
              <a:buNone/>
              <a:defRPr sz="1400" b="1" cap="none"/>
            </a:lvl7pPr>
            <a:lvl8pPr marL="0" indent="0">
              <a:spcBef>
                <a:spcPts val="0"/>
              </a:spcBef>
              <a:buFontTx/>
              <a:buNone/>
              <a:defRPr sz="1400" b="1" cap="none"/>
            </a:lvl8pPr>
            <a:lvl9pPr marL="0" indent="0">
              <a:spcBef>
                <a:spcPts val="0"/>
              </a:spcBef>
              <a:buFontTx/>
              <a:buNone/>
              <a:defRPr sz="1400" b="1" cap="none"/>
            </a:lvl9pPr>
          </a:lstStyle>
          <a:p>
            <a:pPr lvl="0"/>
            <a:r>
              <a:rPr lang="de-DE"/>
              <a:t>Vorname, Name</a:t>
            </a:r>
            <a:endParaRPr lang="de-DE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8489ABD-7F4C-7449-B3F5-CA391E7582F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3141503" y="2312876"/>
            <a:ext cx="3109302" cy="252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200" cap="none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200" cap="none"/>
            </a:lvl2pPr>
            <a:lvl3pPr marL="0" indent="0">
              <a:spcBef>
                <a:spcPts val="0"/>
              </a:spcBef>
              <a:buFontTx/>
              <a:buNone/>
              <a:defRPr sz="1200" cap="none"/>
            </a:lvl3pPr>
            <a:lvl4pPr marL="0" indent="0">
              <a:spcBef>
                <a:spcPts val="0"/>
              </a:spcBef>
              <a:buFontTx/>
              <a:buNone/>
              <a:defRPr sz="1200" cap="none"/>
            </a:lvl4pPr>
            <a:lvl5pPr marL="0" indent="0">
              <a:spcBef>
                <a:spcPts val="0"/>
              </a:spcBef>
              <a:buFontTx/>
              <a:buNone/>
              <a:defRPr sz="1200" cap="none"/>
            </a:lvl5pPr>
            <a:lvl6pPr marL="0" indent="0">
              <a:spcBef>
                <a:spcPts val="0"/>
              </a:spcBef>
              <a:buFontTx/>
              <a:buNone/>
              <a:defRPr sz="1200" cap="none"/>
            </a:lvl6pPr>
            <a:lvl7pPr marL="0" indent="0">
              <a:spcBef>
                <a:spcPts val="0"/>
              </a:spcBef>
              <a:buFontTx/>
              <a:buNone/>
              <a:defRPr sz="1200" cap="none"/>
            </a:lvl7pPr>
            <a:lvl8pPr marL="0" indent="0">
              <a:spcBef>
                <a:spcPts val="0"/>
              </a:spcBef>
              <a:buFontTx/>
              <a:buNone/>
              <a:defRPr sz="1200" cap="none"/>
            </a:lvl8pPr>
            <a:lvl9pPr marL="0" indent="0">
              <a:spcBef>
                <a:spcPts val="0"/>
              </a:spcBef>
              <a:buFontTx/>
              <a:buNone/>
              <a:defRPr sz="1200" cap="none"/>
            </a:lvl9pPr>
          </a:lstStyle>
          <a:p>
            <a:pPr lvl="0"/>
            <a:r>
              <a:rPr lang="de-DE"/>
              <a:t>Funktion</a:t>
            </a:r>
            <a:endParaRPr lang="de-DE" dirty="0"/>
          </a:p>
        </p:txBody>
      </p:sp>
      <p:sp>
        <p:nvSpPr>
          <p:cNvPr id="15" name="Picture Placeholder 25">
            <a:extLst>
              <a:ext uri="{FF2B5EF4-FFF2-40B4-BE49-F238E27FC236}">
                <a16:creationId xmlns:a16="http://schemas.microsoft.com/office/drawing/2014/main" id="{493B4E7E-8DF9-914E-A6C3-3D5E1C66005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874713" y="1765140"/>
            <a:ext cx="1912032" cy="191482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 auf das Icon einfügen</a:t>
            </a:r>
            <a:endParaRPr lang="de-DE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36F1559-E3CA-C84B-85C6-0D75871FBCA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3141503" y="2600936"/>
            <a:ext cx="3109302" cy="252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200" cap="none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200" cap="none"/>
            </a:lvl2pPr>
            <a:lvl3pPr marL="0" indent="0">
              <a:spcBef>
                <a:spcPts val="0"/>
              </a:spcBef>
              <a:buFontTx/>
              <a:buNone/>
              <a:defRPr sz="1200" cap="none"/>
            </a:lvl3pPr>
            <a:lvl4pPr marL="0" indent="0">
              <a:spcBef>
                <a:spcPts val="0"/>
              </a:spcBef>
              <a:buFontTx/>
              <a:buNone/>
              <a:defRPr sz="1200" cap="none"/>
            </a:lvl4pPr>
            <a:lvl5pPr marL="0" indent="0">
              <a:spcBef>
                <a:spcPts val="0"/>
              </a:spcBef>
              <a:buFontTx/>
              <a:buNone/>
              <a:defRPr sz="1200" cap="none"/>
            </a:lvl5pPr>
            <a:lvl6pPr marL="0" indent="0">
              <a:spcBef>
                <a:spcPts val="0"/>
              </a:spcBef>
              <a:buFontTx/>
              <a:buNone/>
              <a:defRPr sz="1200" cap="none"/>
            </a:lvl6pPr>
            <a:lvl7pPr marL="0" indent="0">
              <a:spcBef>
                <a:spcPts val="0"/>
              </a:spcBef>
              <a:buFontTx/>
              <a:buNone/>
              <a:defRPr sz="1200" cap="none"/>
            </a:lvl7pPr>
            <a:lvl8pPr marL="0" indent="0">
              <a:spcBef>
                <a:spcPts val="0"/>
              </a:spcBef>
              <a:buFontTx/>
              <a:buNone/>
              <a:defRPr sz="1200" cap="none"/>
            </a:lvl8pPr>
            <a:lvl9pPr marL="0" indent="0">
              <a:spcBef>
                <a:spcPts val="0"/>
              </a:spcBef>
              <a:buFontTx/>
              <a:buNone/>
              <a:defRPr sz="1200" cap="none"/>
            </a:lvl9pPr>
          </a:lstStyle>
          <a:p>
            <a:pPr lvl="0"/>
            <a:r>
              <a:rPr lang="de-DE"/>
              <a:t>Abteilung</a:t>
            </a:r>
            <a:endParaRPr lang="de-DE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000458F7-469B-5D4B-B7D0-4EE0A16F954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141503" y="2888968"/>
            <a:ext cx="3109302" cy="252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200" cap="none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200" cap="none"/>
            </a:lvl2pPr>
            <a:lvl3pPr marL="0" indent="0">
              <a:spcBef>
                <a:spcPts val="0"/>
              </a:spcBef>
              <a:buFontTx/>
              <a:buNone/>
              <a:defRPr sz="1200" cap="none"/>
            </a:lvl3pPr>
            <a:lvl4pPr marL="0" indent="0">
              <a:spcBef>
                <a:spcPts val="0"/>
              </a:spcBef>
              <a:buFontTx/>
              <a:buNone/>
              <a:defRPr sz="1200" cap="none"/>
            </a:lvl4pPr>
            <a:lvl5pPr marL="0" indent="0">
              <a:spcBef>
                <a:spcPts val="0"/>
              </a:spcBef>
              <a:buFontTx/>
              <a:buNone/>
              <a:defRPr sz="1200" cap="none"/>
            </a:lvl5pPr>
            <a:lvl6pPr marL="0" indent="0">
              <a:spcBef>
                <a:spcPts val="0"/>
              </a:spcBef>
              <a:buFontTx/>
              <a:buNone/>
              <a:defRPr sz="1200" cap="none"/>
            </a:lvl6pPr>
            <a:lvl7pPr marL="0" indent="0">
              <a:spcBef>
                <a:spcPts val="0"/>
              </a:spcBef>
              <a:buFontTx/>
              <a:buNone/>
              <a:defRPr sz="1200" cap="none"/>
            </a:lvl7pPr>
            <a:lvl8pPr marL="0" indent="0">
              <a:spcBef>
                <a:spcPts val="0"/>
              </a:spcBef>
              <a:buFontTx/>
              <a:buNone/>
              <a:defRPr sz="1200" cap="none"/>
            </a:lvl8pPr>
            <a:lvl9pPr marL="0" indent="0">
              <a:spcBef>
                <a:spcPts val="0"/>
              </a:spcBef>
              <a:buFontTx/>
              <a:buNone/>
              <a:defRPr sz="1200" cap="none"/>
            </a:lvl9pPr>
          </a:lstStyle>
          <a:p>
            <a:pPr lvl="0"/>
            <a:r>
              <a:rPr lang="de-DE"/>
              <a:t>E-Mail</a:t>
            </a:r>
            <a:endParaRPr lang="de-DE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8B6F4D1-EC5C-C143-8108-595187347A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3141503" y="3177000"/>
            <a:ext cx="3109302" cy="252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200" cap="none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200" cap="none"/>
            </a:lvl2pPr>
            <a:lvl3pPr marL="0" indent="0">
              <a:spcBef>
                <a:spcPts val="0"/>
              </a:spcBef>
              <a:buFontTx/>
              <a:buNone/>
              <a:defRPr sz="1200" cap="none"/>
            </a:lvl3pPr>
            <a:lvl4pPr marL="0" indent="0">
              <a:spcBef>
                <a:spcPts val="0"/>
              </a:spcBef>
              <a:buFontTx/>
              <a:buNone/>
              <a:defRPr sz="1200" cap="none"/>
            </a:lvl4pPr>
            <a:lvl5pPr marL="0" indent="0">
              <a:spcBef>
                <a:spcPts val="0"/>
              </a:spcBef>
              <a:buFontTx/>
              <a:buNone/>
              <a:defRPr sz="1200" cap="none"/>
            </a:lvl5pPr>
            <a:lvl6pPr marL="0" indent="0">
              <a:spcBef>
                <a:spcPts val="0"/>
              </a:spcBef>
              <a:buFontTx/>
              <a:buNone/>
              <a:defRPr sz="1200" cap="none"/>
            </a:lvl6pPr>
            <a:lvl7pPr marL="0" indent="0">
              <a:spcBef>
                <a:spcPts val="0"/>
              </a:spcBef>
              <a:buFontTx/>
              <a:buNone/>
              <a:defRPr sz="1200" cap="none"/>
            </a:lvl7pPr>
            <a:lvl8pPr marL="0" indent="0">
              <a:spcBef>
                <a:spcPts val="0"/>
              </a:spcBef>
              <a:buFontTx/>
              <a:buNone/>
              <a:defRPr sz="1200" cap="none"/>
            </a:lvl8pPr>
            <a:lvl9pPr marL="0" indent="0">
              <a:spcBef>
                <a:spcPts val="0"/>
              </a:spcBef>
              <a:buFontTx/>
              <a:buNone/>
              <a:defRPr sz="1200" cap="none"/>
            </a:lvl9pPr>
          </a:lstStyle>
          <a:p>
            <a:pPr lvl="0"/>
            <a:r>
              <a:rPr lang="de-DE"/>
              <a:t>Telefon</a:t>
            </a:r>
            <a:endParaRPr lang="de-DE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C6D781D-EEB4-8E47-BA04-A539FC292F2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3141503" y="4179496"/>
            <a:ext cx="3109302" cy="288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400" b="1" cap="none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400" b="1" cap="none"/>
            </a:lvl2pPr>
            <a:lvl3pPr marL="0" indent="0">
              <a:spcBef>
                <a:spcPts val="0"/>
              </a:spcBef>
              <a:buFontTx/>
              <a:buNone/>
              <a:defRPr sz="1400" b="1" cap="none"/>
            </a:lvl3pPr>
            <a:lvl4pPr marL="0" indent="0">
              <a:spcBef>
                <a:spcPts val="0"/>
              </a:spcBef>
              <a:buFontTx/>
              <a:buNone/>
              <a:defRPr sz="1400" b="1" cap="none"/>
            </a:lvl4pPr>
            <a:lvl5pPr marL="0" indent="0">
              <a:spcBef>
                <a:spcPts val="0"/>
              </a:spcBef>
              <a:buFontTx/>
              <a:buNone/>
              <a:defRPr sz="1400" b="1" cap="none"/>
            </a:lvl5pPr>
            <a:lvl6pPr marL="0" indent="0">
              <a:spcBef>
                <a:spcPts val="0"/>
              </a:spcBef>
              <a:buFontTx/>
              <a:buNone/>
              <a:defRPr sz="1400" b="1" cap="none"/>
            </a:lvl6pPr>
            <a:lvl7pPr marL="0" indent="0">
              <a:spcBef>
                <a:spcPts val="0"/>
              </a:spcBef>
              <a:buFontTx/>
              <a:buNone/>
              <a:defRPr sz="1400" b="1" cap="none"/>
            </a:lvl7pPr>
            <a:lvl8pPr marL="0" indent="0">
              <a:spcBef>
                <a:spcPts val="0"/>
              </a:spcBef>
              <a:buFontTx/>
              <a:buNone/>
              <a:defRPr sz="1400" b="1" cap="none"/>
            </a:lvl8pPr>
            <a:lvl9pPr marL="0" indent="0">
              <a:spcBef>
                <a:spcPts val="0"/>
              </a:spcBef>
              <a:buFontTx/>
              <a:buNone/>
              <a:defRPr sz="1400" b="1" cap="none"/>
            </a:lvl9pPr>
          </a:lstStyle>
          <a:p>
            <a:pPr lvl="0"/>
            <a:r>
              <a:rPr lang="de-DE"/>
              <a:t>Vorname, Name</a:t>
            </a:r>
            <a:endParaRPr lang="de-DE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A8176D8-7D77-444E-B5A3-B7630C2FDB6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3141503" y="4509148"/>
            <a:ext cx="3109302" cy="252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200" cap="none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200" cap="none"/>
            </a:lvl2pPr>
            <a:lvl3pPr marL="0" indent="0">
              <a:spcBef>
                <a:spcPts val="0"/>
              </a:spcBef>
              <a:buFontTx/>
              <a:buNone/>
              <a:defRPr sz="1200" cap="none"/>
            </a:lvl3pPr>
            <a:lvl4pPr marL="0" indent="0">
              <a:spcBef>
                <a:spcPts val="0"/>
              </a:spcBef>
              <a:buFontTx/>
              <a:buNone/>
              <a:defRPr sz="1200" cap="none"/>
            </a:lvl4pPr>
            <a:lvl5pPr marL="0" indent="0">
              <a:spcBef>
                <a:spcPts val="0"/>
              </a:spcBef>
              <a:buFontTx/>
              <a:buNone/>
              <a:defRPr sz="1200" cap="none"/>
            </a:lvl5pPr>
            <a:lvl6pPr marL="0" indent="0">
              <a:spcBef>
                <a:spcPts val="0"/>
              </a:spcBef>
              <a:buFontTx/>
              <a:buNone/>
              <a:defRPr sz="1200" cap="none"/>
            </a:lvl6pPr>
            <a:lvl7pPr marL="0" indent="0">
              <a:spcBef>
                <a:spcPts val="0"/>
              </a:spcBef>
              <a:buFontTx/>
              <a:buNone/>
              <a:defRPr sz="1200" cap="none"/>
            </a:lvl7pPr>
            <a:lvl8pPr marL="0" indent="0">
              <a:spcBef>
                <a:spcPts val="0"/>
              </a:spcBef>
              <a:buFontTx/>
              <a:buNone/>
              <a:defRPr sz="1200" cap="none"/>
            </a:lvl8pPr>
            <a:lvl9pPr marL="0" indent="0">
              <a:spcBef>
                <a:spcPts val="0"/>
              </a:spcBef>
              <a:buFontTx/>
              <a:buNone/>
              <a:defRPr sz="1200" cap="none"/>
            </a:lvl9pPr>
          </a:lstStyle>
          <a:p>
            <a:pPr lvl="0"/>
            <a:r>
              <a:rPr lang="de-DE"/>
              <a:t>Funktion</a:t>
            </a:r>
          </a:p>
          <a:p>
            <a:pPr lvl="0"/>
            <a:endParaRPr lang="de-DE" dirty="0"/>
          </a:p>
        </p:txBody>
      </p:sp>
      <p:sp>
        <p:nvSpPr>
          <p:cNvPr id="21" name="Picture Placeholder 25">
            <a:extLst>
              <a:ext uri="{FF2B5EF4-FFF2-40B4-BE49-F238E27FC236}">
                <a16:creationId xmlns:a16="http://schemas.microsoft.com/office/drawing/2014/main" id="{37B06E53-C572-B14A-8024-28B026EF0414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 bwMode="gray">
          <a:xfrm>
            <a:off x="874713" y="3970498"/>
            <a:ext cx="1912032" cy="191482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 auf das Icon einfügen</a:t>
            </a:r>
            <a:endParaRPr lang="de-DE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0EC675FA-E7F1-AC49-9BFD-77D1D8C74CB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3141503" y="4797180"/>
            <a:ext cx="3109302" cy="252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200" cap="none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200" cap="none"/>
            </a:lvl2pPr>
            <a:lvl3pPr marL="0" indent="0">
              <a:spcBef>
                <a:spcPts val="0"/>
              </a:spcBef>
              <a:buFontTx/>
              <a:buNone/>
              <a:defRPr sz="1200" cap="none"/>
            </a:lvl3pPr>
            <a:lvl4pPr marL="0" indent="0">
              <a:spcBef>
                <a:spcPts val="0"/>
              </a:spcBef>
              <a:buFontTx/>
              <a:buNone/>
              <a:defRPr sz="1200" cap="none"/>
            </a:lvl4pPr>
            <a:lvl5pPr marL="0" indent="0">
              <a:spcBef>
                <a:spcPts val="0"/>
              </a:spcBef>
              <a:buFontTx/>
              <a:buNone/>
              <a:defRPr sz="1200" cap="none"/>
            </a:lvl5pPr>
            <a:lvl6pPr marL="0" indent="0">
              <a:spcBef>
                <a:spcPts val="0"/>
              </a:spcBef>
              <a:buFontTx/>
              <a:buNone/>
              <a:defRPr sz="1200" cap="none"/>
            </a:lvl6pPr>
            <a:lvl7pPr marL="0" indent="0">
              <a:spcBef>
                <a:spcPts val="0"/>
              </a:spcBef>
              <a:buFontTx/>
              <a:buNone/>
              <a:defRPr sz="1200" cap="none"/>
            </a:lvl7pPr>
            <a:lvl8pPr marL="0" indent="0">
              <a:spcBef>
                <a:spcPts val="0"/>
              </a:spcBef>
              <a:buFontTx/>
              <a:buNone/>
              <a:defRPr sz="1200" cap="none"/>
            </a:lvl8pPr>
            <a:lvl9pPr marL="0" indent="0">
              <a:spcBef>
                <a:spcPts val="0"/>
              </a:spcBef>
              <a:buFontTx/>
              <a:buNone/>
              <a:defRPr sz="1200" cap="none"/>
            </a:lvl9pPr>
          </a:lstStyle>
          <a:p>
            <a:pPr lvl="0"/>
            <a:r>
              <a:rPr lang="de-DE"/>
              <a:t>Abteilung</a:t>
            </a:r>
            <a:endParaRPr lang="de-DE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3BF4DE50-DD4E-2B4D-B191-EDEED8CC72D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3141503" y="5085212"/>
            <a:ext cx="3109302" cy="252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200" cap="none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200" cap="none"/>
            </a:lvl2pPr>
            <a:lvl3pPr marL="0" indent="0">
              <a:spcBef>
                <a:spcPts val="0"/>
              </a:spcBef>
              <a:buFontTx/>
              <a:buNone/>
              <a:defRPr sz="1200" cap="none"/>
            </a:lvl3pPr>
            <a:lvl4pPr marL="0" indent="0">
              <a:spcBef>
                <a:spcPts val="0"/>
              </a:spcBef>
              <a:buFontTx/>
              <a:buNone/>
              <a:defRPr sz="1200" cap="none"/>
            </a:lvl4pPr>
            <a:lvl5pPr marL="0" indent="0">
              <a:spcBef>
                <a:spcPts val="0"/>
              </a:spcBef>
              <a:buFontTx/>
              <a:buNone/>
              <a:defRPr sz="1200" cap="none"/>
            </a:lvl5pPr>
            <a:lvl6pPr marL="0" indent="0">
              <a:spcBef>
                <a:spcPts val="0"/>
              </a:spcBef>
              <a:buFontTx/>
              <a:buNone/>
              <a:defRPr sz="1200" cap="none"/>
            </a:lvl6pPr>
            <a:lvl7pPr marL="0" indent="0">
              <a:spcBef>
                <a:spcPts val="0"/>
              </a:spcBef>
              <a:buFontTx/>
              <a:buNone/>
              <a:defRPr sz="1200" cap="none"/>
            </a:lvl7pPr>
            <a:lvl8pPr marL="0" indent="0">
              <a:spcBef>
                <a:spcPts val="0"/>
              </a:spcBef>
              <a:buFontTx/>
              <a:buNone/>
              <a:defRPr sz="1200" cap="none"/>
            </a:lvl8pPr>
            <a:lvl9pPr marL="0" indent="0">
              <a:spcBef>
                <a:spcPts val="0"/>
              </a:spcBef>
              <a:buFontTx/>
              <a:buNone/>
              <a:defRPr sz="1200" cap="none"/>
            </a:lvl9pPr>
          </a:lstStyle>
          <a:p>
            <a:pPr lvl="0"/>
            <a:r>
              <a:rPr lang="de-DE"/>
              <a:t>E-Mail</a:t>
            </a:r>
            <a:endParaRPr lang="de-DE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182B14D9-84BC-594B-A98F-D96D572F2E5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3141503" y="5373244"/>
            <a:ext cx="3109302" cy="252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200" cap="none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200" cap="none"/>
            </a:lvl2pPr>
            <a:lvl3pPr marL="0" indent="0">
              <a:spcBef>
                <a:spcPts val="0"/>
              </a:spcBef>
              <a:buFontTx/>
              <a:buNone/>
              <a:defRPr sz="1200" cap="none"/>
            </a:lvl3pPr>
            <a:lvl4pPr marL="0" indent="0">
              <a:spcBef>
                <a:spcPts val="0"/>
              </a:spcBef>
              <a:buFontTx/>
              <a:buNone/>
              <a:defRPr sz="1200" cap="none"/>
            </a:lvl4pPr>
            <a:lvl5pPr marL="0" indent="0">
              <a:spcBef>
                <a:spcPts val="0"/>
              </a:spcBef>
              <a:buFontTx/>
              <a:buNone/>
              <a:defRPr sz="1200" cap="none"/>
            </a:lvl5pPr>
            <a:lvl6pPr marL="0" indent="0">
              <a:spcBef>
                <a:spcPts val="0"/>
              </a:spcBef>
              <a:buFontTx/>
              <a:buNone/>
              <a:defRPr sz="1200" cap="none"/>
            </a:lvl6pPr>
            <a:lvl7pPr marL="0" indent="0">
              <a:spcBef>
                <a:spcPts val="0"/>
              </a:spcBef>
              <a:buFontTx/>
              <a:buNone/>
              <a:defRPr sz="1200" cap="none"/>
            </a:lvl7pPr>
            <a:lvl8pPr marL="0" indent="0">
              <a:spcBef>
                <a:spcPts val="0"/>
              </a:spcBef>
              <a:buFontTx/>
              <a:buNone/>
              <a:defRPr sz="1200" cap="none"/>
            </a:lvl8pPr>
            <a:lvl9pPr marL="0" indent="0">
              <a:spcBef>
                <a:spcPts val="0"/>
              </a:spcBef>
              <a:buFontTx/>
              <a:buNone/>
              <a:defRPr sz="1200" cap="none"/>
            </a:lvl9pPr>
          </a:lstStyle>
          <a:p>
            <a:pPr lvl="0"/>
            <a:r>
              <a:rPr lang="de-DE"/>
              <a:t>Telefon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AAB95CB-4ED4-49FF-8A89-BB7424C333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/>
              <a:t>Titel einfügen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90729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hellem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D47A5BA-27D1-4EFA-9732-AFBF2CFA2A0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0" y="0"/>
            <a:ext cx="121968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 tIns="576000" bIns="0" anchor="ctr"/>
          <a:lstStyle>
            <a:lvl1pPr algn="ctr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de-DE"/>
              <a:t>Bild durch Klick auf das Icon einfügen</a:t>
            </a:r>
            <a:endParaRPr lang="de-DE" dirty="0"/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47E22296-19F8-453E-A434-EF0DE42E23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74712" y="1102864"/>
            <a:ext cx="6768000" cy="194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defRPr sz="6200" kern="1200" spc="-150" baseline="0">
                <a:solidFill>
                  <a:schemeClr val="accent1"/>
                </a:solidFill>
              </a:defRPr>
            </a:lvl1pPr>
          </a:lstStyle>
          <a:p>
            <a:r>
              <a:rPr lang="de-DE"/>
              <a:t>Titel einfügen</a:t>
            </a:r>
            <a:endParaRPr lang="de-DE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2FECEA8-36A6-4921-88F5-BCB3073617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874713" y="5537200"/>
            <a:ext cx="6768000" cy="521409"/>
          </a:xfrm>
          <a:prstGeom prst="rect">
            <a:avLst/>
          </a:prstGeo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 cap="none" baseline="0"/>
            </a:lvl2pPr>
            <a:lvl3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/>
            </a:lvl3pPr>
            <a:lvl4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/>
            </a:lvl4pPr>
            <a:lvl5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/>
            </a:lvl5pPr>
            <a:lvl6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/>
            </a:lvl6pPr>
            <a:lvl7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/>
            </a:lvl7pPr>
            <a:lvl8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/>
            </a:lvl8pPr>
            <a:lvl9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/>
            </a:lvl9pPr>
          </a:lstStyle>
          <a:p>
            <a:pPr lvl="0"/>
            <a:r>
              <a:rPr lang="de-DE"/>
              <a:t>Vorname, Name, Funktion, Abteilung</a:t>
            </a:r>
            <a:endParaRPr lang="de-DE" dirty="0"/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FBADEC84-F60C-E944-8260-E48C152AC9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74713" y="6099249"/>
            <a:ext cx="6768000" cy="287178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ts val="1350"/>
              </a:lnSpc>
              <a:spcBef>
                <a:spcPts val="0"/>
              </a:spcBef>
              <a:buFontTx/>
              <a:buNone/>
              <a:defRPr sz="1100" cap="none" baseline="0"/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/>
            </a:lvl3pPr>
            <a:lvl4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/>
            </a:lvl4pPr>
            <a:lvl5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/>
            </a:lvl5pPr>
            <a:lvl6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/>
            </a:lvl6pPr>
            <a:lvl7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/>
            </a:lvl7pPr>
            <a:lvl8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/>
            </a:lvl8pPr>
            <a:lvl9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/>
            </a:lvl9pPr>
          </a:lstStyle>
          <a:p>
            <a:pPr lvl="0"/>
            <a:r>
              <a:rPr lang="de-DE"/>
              <a:t>Datum / intern / vertraulich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AFA7EA8-7406-46AB-9B80-A505220301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0083228" y="6196162"/>
            <a:ext cx="1965600" cy="5904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48" r="48"/>
            </a:stretch>
          </a:blipFill>
        </p:spPr>
        <p:txBody>
          <a:bodyPr/>
          <a:lstStyle/>
          <a:p>
            <a:pPr lvl="0"/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82309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dunklem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D47A5BA-27D1-4EFA-9732-AFBF2CFA2A0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0" y="0"/>
            <a:ext cx="121968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 vert="horz" lIns="0" tIns="576000" rIns="0" bIns="0" rtlCol="0" anchor="ctr">
            <a:noAutofit/>
          </a:bodyPr>
          <a:lstStyle>
            <a:lvl1pPr algn="ctr">
              <a:defRPr lang="de-CH"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 algn="ctr"/>
            <a:r>
              <a:rPr lang="de-DE"/>
              <a:t>Bild durch Klick auf das Icon einfügen</a:t>
            </a:r>
            <a:endParaRPr lang="de-DE" dirty="0"/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47E22296-19F8-453E-A434-EF0DE42E23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74712" y="1102864"/>
            <a:ext cx="6768000" cy="194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defRPr sz="6200" kern="1200" spc="-15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 einfügen</a:t>
            </a:r>
            <a:endParaRPr lang="de-DE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2FECEA8-36A6-4921-88F5-BCB3073617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874713" y="5537200"/>
            <a:ext cx="6768000" cy="521409"/>
          </a:xfrm>
          <a:prstGeom prst="rect">
            <a:avLst/>
          </a:prstGeo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 cap="none" baseline="0">
                <a:solidFill>
                  <a:schemeClr val="bg1"/>
                </a:solidFill>
              </a:defRPr>
            </a:lvl2pPr>
            <a:lvl3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5pPr>
            <a:lvl6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Vorname, Name, Funktion, Abteilung</a:t>
            </a:r>
            <a:endParaRPr lang="de-DE" dirty="0"/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FBADEC84-F60C-E944-8260-E48C152AC9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74713" y="6099249"/>
            <a:ext cx="6768000" cy="287178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solidFill>
                  <a:schemeClr val="bg1"/>
                </a:solidFill>
              </a:defRPr>
            </a:lvl1pPr>
            <a:lvl2pPr marL="0" indent="0">
              <a:lnSpc>
                <a:spcPts val="1350"/>
              </a:lnSpc>
              <a:spcBef>
                <a:spcPts val="0"/>
              </a:spcBef>
              <a:buFontTx/>
              <a:buNone/>
              <a:defRPr sz="1100" cap="none" baseline="0">
                <a:solidFill>
                  <a:schemeClr val="bg1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>
                <a:solidFill>
                  <a:schemeClr val="bg1"/>
                </a:solidFill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>
                <a:solidFill>
                  <a:schemeClr val="bg1"/>
                </a:solidFill>
              </a:defRPr>
            </a:lvl4pPr>
            <a:lvl5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>
                <a:solidFill>
                  <a:schemeClr val="bg1"/>
                </a:solidFill>
              </a:defRPr>
            </a:lvl5pPr>
            <a:lvl6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>
                <a:solidFill>
                  <a:schemeClr val="bg1"/>
                </a:solidFill>
              </a:defRPr>
            </a:lvl6pPr>
            <a:lvl7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>
                <a:solidFill>
                  <a:schemeClr val="bg1"/>
                </a:solidFill>
              </a:defRPr>
            </a:lvl7pPr>
            <a:lvl8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>
                <a:solidFill>
                  <a:schemeClr val="bg1"/>
                </a:solidFill>
              </a:defRPr>
            </a:lvl8pPr>
            <a:lvl9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Datum / intern / vertraulich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AFA7EA8-7406-46AB-9B80-A505220301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0083228" y="6196162"/>
            <a:ext cx="1965600" cy="5904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48" r="48"/>
            </a:stretch>
          </a:blipFill>
        </p:spPr>
        <p:txBody>
          <a:bodyPr vert="horz" lIns="0" tIns="0" rIns="0" bIns="0" rtlCol="0">
            <a:noAutofit/>
          </a:bodyPr>
          <a:lstStyle>
            <a:lvl1pPr>
              <a:defRPr lang="de-CH" dirty="0"/>
            </a:lvl1pPr>
          </a:lstStyle>
          <a:p>
            <a:pPr lvl="0"/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8823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enplatzhalter 3">
            <a:extLst>
              <a:ext uri="{FF2B5EF4-FFF2-40B4-BE49-F238E27FC236}">
                <a16:creationId xmlns:a16="http://schemas.microsoft.com/office/drawing/2014/main" id="{63999C01-84E1-435A-87F8-D765C7193991}"/>
              </a:ext>
            </a:extLst>
          </p:cNvPr>
          <p:cNvSpPr>
            <a:spLocks noGrp="1"/>
          </p:cNvSpPr>
          <p:nvPr>
            <p:ph type="media" sz="quarter" idx="18" hasCustomPrompt="1"/>
          </p:nvPr>
        </p:nvSpPr>
        <p:spPr bwMode="gray">
          <a:xfrm>
            <a:off x="0" y="0"/>
            <a:ext cx="121920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 vert="horz" lIns="0" tIns="576000" rIns="0" bIns="0" rtlCol="0" anchor="ctr">
            <a:noAutofit/>
          </a:bodyPr>
          <a:lstStyle>
            <a:lvl1pPr algn="ctr">
              <a:defRPr lang="en-US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 algn="ctr"/>
            <a:r>
              <a:rPr lang="de-DE" dirty="0"/>
              <a:t>Video durch Klick auf das Icon einfügen</a:t>
            </a:r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47E22296-19F8-453E-A434-EF0DE42E23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74712" y="1102864"/>
            <a:ext cx="6768000" cy="194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defRPr sz="6200" kern="1200" spc="-15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 einfügen</a:t>
            </a:r>
            <a:endParaRPr lang="de-DE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2FECEA8-36A6-4921-88F5-BCB3073617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874713" y="5537200"/>
            <a:ext cx="6768000" cy="521409"/>
          </a:xfrm>
          <a:prstGeom prst="rect">
            <a:avLst/>
          </a:prstGeo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 cap="none" baseline="0">
                <a:solidFill>
                  <a:schemeClr val="bg1"/>
                </a:solidFill>
              </a:defRPr>
            </a:lvl2pPr>
            <a:lvl3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5pPr>
            <a:lvl6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Vorname, Name, Funktion, Abteilung</a:t>
            </a:r>
            <a:endParaRPr lang="de-DE" dirty="0"/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FBADEC84-F60C-E944-8260-E48C152AC9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74713" y="6099249"/>
            <a:ext cx="6768000" cy="287178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solidFill>
                  <a:schemeClr val="bg1"/>
                </a:solidFill>
              </a:defRPr>
            </a:lvl1pPr>
            <a:lvl2pPr marL="0" indent="0">
              <a:lnSpc>
                <a:spcPts val="1350"/>
              </a:lnSpc>
              <a:spcBef>
                <a:spcPts val="0"/>
              </a:spcBef>
              <a:buFontTx/>
              <a:buNone/>
              <a:defRPr sz="1100" cap="none" baseline="0">
                <a:solidFill>
                  <a:schemeClr val="bg1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>
                <a:solidFill>
                  <a:schemeClr val="bg1"/>
                </a:solidFill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>
                <a:solidFill>
                  <a:schemeClr val="bg1"/>
                </a:solidFill>
              </a:defRPr>
            </a:lvl4pPr>
            <a:lvl5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>
                <a:solidFill>
                  <a:schemeClr val="bg1"/>
                </a:solidFill>
              </a:defRPr>
            </a:lvl5pPr>
            <a:lvl6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>
                <a:solidFill>
                  <a:schemeClr val="bg1"/>
                </a:solidFill>
              </a:defRPr>
            </a:lvl6pPr>
            <a:lvl7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>
                <a:solidFill>
                  <a:schemeClr val="bg1"/>
                </a:solidFill>
              </a:defRPr>
            </a:lvl7pPr>
            <a:lvl8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>
                <a:solidFill>
                  <a:schemeClr val="bg1"/>
                </a:solidFill>
              </a:defRPr>
            </a:lvl8pPr>
            <a:lvl9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Datum / intern / vertraulich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AFA7EA8-7406-46AB-9B80-A505220301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0083228" y="6196162"/>
            <a:ext cx="1965600" cy="5904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48" r="48"/>
            </a:stretch>
          </a:blipFill>
        </p:spPr>
        <p:txBody>
          <a:bodyPr vert="horz" lIns="0" tIns="0" rIns="0" bIns="0" rtlCol="0">
            <a:noAutofit/>
          </a:bodyPr>
          <a:lstStyle>
            <a:lvl1pPr>
              <a:defRPr lang="de-CH" dirty="0"/>
            </a:lvl1pPr>
          </a:lstStyle>
          <a:p>
            <a:pPr lvl="0"/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89947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enplatzhalter 3">
            <a:extLst>
              <a:ext uri="{FF2B5EF4-FFF2-40B4-BE49-F238E27FC236}">
                <a16:creationId xmlns:a16="http://schemas.microsoft.com/office/drawing/2014/main" id="{63999C01-84E1-435A-87F8-D765C7193991}"/>
              </a:ext>
            </a:extLst>
          </p:cNvPr>
          <p:cNvSpPr>
            <a:spLocks noGrp="1"/>
          </p:cNvSpPr>
          <p:nvPr>
            <p:ph type="media" sz="quarter" idx="18" hasCustomPrompt="1"/>
          </p:nvPr>
        </p:nvSpPr>
        <p:spPr bwMode="gray">
          <a:xfrm>
            <a:off x="0" y="0"/>
            <a:ext cx="121920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 vert="horz" lIns="0" tIns="576000" rIns="0" bIns="0" rtlCol="0" anchor="ctr">
            <a:noAutofit/>
          </a:bodyPr>
          <a:lstStyle>
            <a:lvl1pPr algn="ctr">
              <a:defRPr lang="en-US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 algn="ctr"/>
            <a:r>
              <a:rPr lang="de-DE" dirty="0"/>
              <a:t>Video durch Klick auf das Icon einfügen</a:t>
            </a:r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47E22296-19F8-453E-A434-EF0DE42E23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74712" y="1102864"/>
            <a:ext cx="6768000" cy="194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defRPr sz="6200" kern="1200" spc="-15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 einfügen</a:t>
            </a:r>
            <a:endParaRPr lang="de-DE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2FECEA8-36A6-4921-88F5-BCB3073617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874713" y="5537200"/>
            <a:ext cx="6768000" cy="521409"/>
          </a:xfrm>
          <a:prstGeom prst="rect">
            <a:avLst/>
          </a:prstGeo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 cap="none" baseline="0">
                <a:solidFill>
                  <a:schemeClr val="bg1"/>
                </a:solidFill>
              </a:defRPr>
            </a:lvl2pPr>
            <a:lvl3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5pPr>
            <a:lvl6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Vorname, Name, Funktion, Abteilung</a:t>
            </a:r>
            <a:endParaRPr lang="de-DE" dirty="0"/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FBADEC84-F60C-E944-8260-E48C152AC9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74713" y="6099249"/>
            <a:ext cx="6768000" cy="287178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solidFill>
                  <a:schemeClr val="bg1"/>
                </a:solidFill>
              </a:defRPr>
            </a:lvl1pPr>
            <a:lvl2pPr marL="0" indent="0">
              <a:lnSpc>
                <a:spcPts val="1350"/>
              </a:lnSpc>
              <a:spcBef>
                <a:spcPts val="0"/>
              </a:spcBef>
              <a:buFontTx/>
              <a:buNone/>
              <a:defRPr sz="1100" cap="none" baseline="0">
                <a:solidFill>
                  <a:schemeClr val="bg1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>
                <a:solidFill>
                  <a:schemeClr val="bg1"/>
                </a:solidFill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>
                <a:solidFill>
                  <a:schemeClr val="bg1"/>
                </a:solidFill>
              </a:defRPr>
            </a:lvl4pPr>
            <a:lvl5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>
                <a:solidFill>
                  <a:schemeClr val="bg1"/>
                </a:solidFill>
              </a:defRPr>
            </a:lvl5pPr>
            <a:lvl6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>
                <a:solidFill>
                  <a:schemeClr val="bg1"/>
                </a:solidFill>
              </a:defRPr>
            </a:lvl6pPr>
            <a:lvl7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>
                <a:solidFill>
                  <a:schemeClr val="bg1"/>
                </a:solidFill>
              </a:defRPr>
            </a:lvl7pPr>
            <a:lvl8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>
                <a:solidFill>
                  <a:schemeClr val="bg1"/>
                </a:solidFill>
              </a:defRPr>
            </a:lvl8pPr>
            <a:lvl9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Datum / intern / vertraulich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AFA7EA8-7406-46AB-9B80-A505220301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0083228" y="6196162"/>
            <a:ext cx="1965600" cy="5904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48" r="48"/>
            </a:stretch>
          </a:blipFill>
        </p:spPr>
        <p:txBody>
          <a:bodyPr vert="horz" lIns="0" tIns="0" rIns="0" bIns="0" rtlCol="0">
            <a:noAutofit/>
          </a:bodyPr>
          <a:lstStyle>
            <a:lvl1pPr>
              <a:defRPr lang="de-CH" dirty="0"/>
            </a:lvl1pPr>
          </a:lstStyle>
          <a:p>
            <a:pPr lvl="0"/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77658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 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D0550-1996-FC40-9A1C-F27507A7A41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B42623-3D1D-5B44-9738-1B18074C4E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74713" y="1844675"/>
            <a:ext cx="10442575" cy="4356100"/>
          </a:xfrm>
        </p:spPr>
        <p:txBody>
          <a:bodyPr/>
          <a:lstStyle>
            <a:lvl1pPr marL="360000" indent="-360000">
              <a:buClr>
                <a:schemeClr val="accent1"/>
              </a:buClr>
              <a:buFont typeface="+mj-lt"/>
              <a:buAutoNum type="arabicPeriod"/>
              <a:defRPr/>
            </a:lvl1pPr>
            <a:lvl2pPr marL="576000" indent="-21600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cap="none" baseline="0"/>
            </a:lvl2pPr>
            <a:lvl3pPr marL="576000">
              <a:spcBef>
                <a:spcPts val="0"/>
              </a:spcBef>
              <a:defRPr/>
            </a:lvl3pPr>
            <a:lvl4pPr marL="576000">
              <a:spcBef>
                <a:spcPts val="0"/>
              </a:spcBef>
              <a:defRPr/>
            </a:lvl4pPr>
            <a:lvl5pPr marL="576000">
              <a:spcBef>
                <a:spcPts val="0"/>
              </a:spcBef>
              <a:defRPr/>
            </a:lvl5pPr>
            <a:lvl6pPr marL="576000">
              <a:spcBef>
                <a:spcPts val="0"/>
              </a:spcBef>
              <a:defRPr/>
            </a:lvl6pPr>
            <a:lvl7pPr marL="576000">
              <a:spcBef>
                <a:spcPts val="0"/>
              </a:spcBef>
              <a:defRPr/>
            </a:lvl7pPr>
            <a:lvl8pPr marL="576000">
              <a:spcBef>
                <a:spcPts val="0"/>
              </a:spcBef>
              <a:defRPr/>
            </a:lvl8pPr>
            <a:lvl9pPr marL="576000">
              <a:spcBef>
                <a:spcPts val="0"/>
              </a:spcBef>
              <a:defRPr/>
            </a:lvl9pPr>
          </a:lstStyle>
          <a:p>
            <a:pPr lvl="0"/>
            <a:r>
              <a:rPr lang="de-DE"/>
              <a:t>Inhalt / Agendapunkt einfügen</a:t>
            </a:r>
          </a:p>
          <a:p>
            <a:pPr lvl="1"/>
            <a:r>
              <a:rPr lang="de-DE"/>
              <a:t>Subline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276F70E-426C-4C25-8340-BB1B2B372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/>
              <a:t>Titel einfügen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22298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 türkis">
    <p:bg>
      <p:bgPr>
        <a:solidFill>
          <a:srgbClr val="AAE6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D0550-1996-FC40-9A1C-F27507A7A41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B42623-3D1D-5B44-9738-1B18074C4E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74713" y="1844675"/>
            <a:ext cx="10442575" cy="4356100"/>
          </a:xfrm>
        </p:spPr>
        <p:txBody>
          <a:bodyPr/>
          <a:lstStyle>
            <a:lvl1pPr marL="360000" indent="-360000">
              <a:buClr>
                <a:schemeClr val="accent1"/>
              </a:buClr>
              <a:buFont typeface="+mj-lt"/>
              <a:buAutoNum type="arabicPeriod"/>
              <a:defRPr/>
            </a:lvl1pPr>
            <a:lvl2pPr marL="576000" indent="-21600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cap="none" baseline="0"/>
            </a:lvl2pPr>
            <a:lvl3pPr marL="576000">
              <a:spcBef>
                <a:spcPts val="0"/>
              </a:spcBef>
              <a:defRPr/>
            </a:lvl3pPr>
            <a:lvl4pPr marL="576000">
              <a:spcBef>
                <a:spcPts val="0"/>
              </a:spcBef>
              <a:defRPr/>
            </a:lvl4pPr>
            <a:lvl5pPr marL="576000">
              <a:spcBef>
                <a:spcPts val="0"/>
              </a:spcBef>
              <a:defRPr/>
            </a:lvl5pPr>
            <a:lvl6pPr marL="576000">
              <a:spcBef>
                <a:spcPts val="0"/>
              </a:spcBef>
              <a:defRPr/>
            </a:lvl6pPr>
            <a:lvl7pPr marL="576000">
              <a:spcBef>
                <a:spcPts val="0"/>
              </a:spcBef>
              <a:defRPr/>
            </a:lvl7pPr>
            <a:lvl8pPr marL="576000">
              <a:spcBef>
                <a:spcPts val="0"/>
              </a:spcBef>
              <a:defRPr/>
            </a:lvl8pPr>
            <a:lvl9pPr marL="576000">
              <a:spcBef>
                <a:spcPts val="0"/>
              </a:spcBef>
              <a:defRPr/>
            </a:lvl9pPr>
          </a:lstStyle>
          <a:p>
            <a:pPr lvl="0"/>
            <a:r>
              <a:rPr lang="de-DE"/>
              <a:t>Inhalt / Agendapunkt einfügen</a:t>
            </a:r>
          </a:p>
          <a:p>
            <a:pPr lvl="1"/>
            <a:r>
              <a:rPr lang="de-DE"/>
              <a:t>Subline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F652442-C3A0-4A73-B538-21403E328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/>
              <a:t>Titel einfügen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61749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 blau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D0550-1996-FC40-9A1C-F27507A7A41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B42623-3D1D-5B44-9738-1B18074C4E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74713" y="1844675"/>
            <a:ext cx="10442575" cy="4356100"/>
          </a:xfrm>
        </p:spPr>
        <p:txBody>
          <a:bodyPr/>
          <a:lstStyle>
            <a:lvl1pPr marL="360000" indent="-360000">
              <a:buClr>
                <a:schemeClr val="accent1"/>
              </a:buClr>
              <a:buFont typeface="+mj-lt"/>
              <a:buAutoNum type="arabicPeriod"/>
              <a:defRPr/>
            </a:lvl1pPr>
            <a:lvl2pPr marL="576000" indent="-21600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cap="none" baseline="0"/>
            </a:lvl2pPr>
            <a:lvl3pPr marL="576000">
              <a:spcBef>
                <a:spcPts val="0"/>
              </a:spcBef>
              <a:defRPr/>
            </a:lvl3pPr>
            <a:lvl4pPr marL="576000">
              <a:spcBef>
                <a:spcPts val="0"/>
              </a:spcBef>
              <a:defRPr/>
            </a:lvl4pPr>
            <a:lvl5pPr marL="576000">
              <a:spcBef>
                <a:spcPts val="0"/>
              </a:spcBef>
              <a:defRPr/>
            </a:lvl5pPr>
            <a:lvl6pPr marL="576000">
              <a:spcBef>
                <a:spcPts val="0"/>
              </a:spcBef>
              <a:defRPr/>
            </a:lvl6pPr>
            <a:lvl7pPr marL="576000">
              <a:spcBef>
                <a:spcPts val="0"/>
              </a:spcBef>
              <a:defRPr/>
            </a:lvl7pPr>
            <a:lvl8pPr marL="576000">
              <a:spcBef>
                <a:spcPts val="0"/>
              </a:spcBef>
              <a:defRPr/>
            </a:lvl8pPr>
            <a:lvl9pPr marL="576000">
              <a:spcBef>
                <a:spcPts val="0"/>
              </a:spcBef>
              <a:defRPr/>
            </a:lvl9pPr>
          </a:lstStyle>
          <a:p>
            <a:pPr lvl="0"/>
            <a:r>
              <a:rPr lang="de-DE"/>
              <a:t>Inhalt / Agendapunkt einfügen</a:t>
            </a:r>
          </a:p>
          <a:p>
            <a:pPr lvl="1"/>
            <a:r>
              <a:rPr lang="de-DE"/>
              <a:t>Subline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B3A7A57-A4E8-461A-ACBE-BAF908030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/>
              <a:t>Titel einfügen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17986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sverzeichnis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5">
            <a:extLst>
              <a:ext uri="{FF2B5EF4-FFF2-40B4-BE49-F238E27FC236}">
                <a16:creationId xmlns:a16="http://schemas.microsoft.com/office/drawing/2014/main" id="{21CC554A-EFE6-2A49-9F51-2893F12AD5E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873858" y="0"/>
            <a:ext cx="6318142" cy="68580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1041"/>
              <a:gd name="connsiteY0" fmla="*/ 0 h 10000"/>
              <a:gd name="connsiteX1" fmla="*/ 10000 w 11041"/>
              <a:gd name="connsiteY1" fmla="*/ 0 h 10000"/>
              <a:gd name="connsiteX2" fmla="*/ 10000 w 11041"/>
              <a:gd name="connsiteY2" fmla="*/ 10000 h 10000"/>
              <a:gd name="connsiteX3" fmla="*/ 1667 w 11041"/>
              <a:gd name="connsiteY3" fmla="*/ 10000 h 10000"/>
              <a:gd name="connsiteX4" fmla="*/ 0 w 11041"/>
              <a:gd name="connsiteY4" fmla="*/ 5000 h 10000"/>
              <a:gd name="connsiteX5" fmla="*/ 1667 w 11041"/>
              <a:gd name="connsiteY5" fmla="*/ 0 h 10000"/>
              <a:gd name="connsiteX0" fmla="*/ 1667 w 10617"/>
              <a:gd name="connsiteY0" fmla="*/ 0 h 10000"/>
              <a:gd name="connsiteX1" fmla="*/ 10000 w 10617"/>
              <a:gd name="connsiteY1" fmla="*/ 0 h 10000"/>
              <a:gd name="connsiteX2" fmla="*/ 10000 w 10617"/>
              <a:gd name="connsiteY2" fmla="*/ 10000 h 10000"/>
              <a:gd name="connsiteX3" fmla="*/ 1667 w 10617"/>
              <a:gd name="connsiteY3" fmla="*/ 10000 h 10000"/>
              <a:gd name="connsiteX4" fmla="*/ 0 w 10617"/>
              <a:gd name="connsiteY4" fmla="*/ 5000 h 10000"/>
              <a:gd name="connsiteX5" fmla="*/ 1667 w 10617"/>
              <a:gd name="connsiteY5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1667 w 10000"/>
              <a:gd name="connsiteY3" fmla="*/ 10000 h 10000"/>
              <a:gd name="connsiteX4" fmla="*/ 0 w 10000"/>
              <a:gd name="connsiteY4" fmla="*/ 5000 h 10000"/>
              <a:gd name="connsiteX5" fmla="*/ 1667 w 10000"/>
              <a:gd name="connsiteY5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1667 w 10000"/>
              <a:gd name="connsiteY3" fmla="*/ 10000 h 10000"/>
              <a:gd name="connsiteX4" fmla="*/ 0 w 10000"/>
              <a:gd name="connsiteY4" fmla="*/ 5000 h 10000"/>
              <a:gd name="connsiteX5" fmla="*/ 1667 w 10000"/>
              <a:gd name="connsiteY5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1667 w 10000"/>
              <a:gd name="connsiteY3" fmla="*/ 10000 h 10000"/>
              <a:gd name="connsiteX4" fmla="*/ 0 w 10000"/>
              <a:gd name="connsiteY4" fmla="*/ 5000 h 10000"/>
              <a:gd name="connsiteX5" fmla="*/ 1667 w 10000"/>
              <a:gd name="connsiteY5" fmla="*/ 0 h 10000"/>
              <a:gd name="connsiteX0" fmla="*/ 1414 w 9747"/>
              <a:gd name="connsiteY0" fmla="*/ 0 h 10000"/>
              <a:gd name="connsiteX1" fmla="*/ 9747 w 9747"/>
              <a:gd name="connsiteY1" fmla="*/ 0 h 10000"/>
              <a:gd name="connsiteX2" fmla="*/ 9747 w 9747"/>
              <a:gd name="connsiteY2" fmla="*/ 10000 h 10000"/>
              <a:gd name="connsiteX3" fmla="*/ 1414 w 9747"/>
              <a:gd name="connsiteY3" fmla="*/ 10000 h 10000"/>
              <a:gd name="connsiteX4" fmla="*/ 0 w 9747"/>
              <a:gd name="connsiteY4" fmla="*/ 5023 h 10000"/>
              <a:gd name="connsiteX5" fmla="*/ 1414 w 9747"/>
              <a:gd name="connsiteY5" fmla="*/ 0 h 10000"/>
              <a:gd name="connsiteX0" fmla="*/ 1451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1451 w 10000"/>
              <a:gd name="connsiteY3" fmla="*/ 10000 h 10000"/>
              <a:gd name="connsiteX4" fmla="*/ 0 w 10000"/>
              <a:gd name="connsiteY4" fmla="*/ 5023 h 10000"/>
              <a:gd name="connsiteX5" fmla="*/ 1451 w 10000"/>
              <a:gd name="connsiteY5" fmla="*/ 0 h 10000"/>
              <a:gd name="connsiteX0" fmla="*/ 1451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1451 w 10000"/>
              <a:gd name="connsiteY3" fmla="*/ 10000 h 10000"/>
              <a:gd name="connsiteX4" fmla="*/ 0 w 10000"/>
              <a:gd name="connsiteY4" fmla="*/ 5023 h 10000"/>
              <a:gd name="connsiteX5" fmla="*/ 1451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145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1451" y="10000"/>
                </a:lnTo>
                <a:cubicBezTo>
                  <a:pt x="1431" y="9978"/>
                  <a:pt x="0" y="7784"/>
                  <a:pt x="0" y="5023"/>
                </a:cubicBezTo>
                <a:cubicBezTo>
                  <a:pt x="0" y="2262"/>
                  <a:pt x="1443" y="0"/>
                  <a:pt x="1451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tIns="540000" bIns="0" anchor="ctr"/>
          <a:lstStyle>
            <a:lvl1pPr algn="ctr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de-DE"/>
              <a:t>Bild durch Klick auf das Icon einfügen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D0550-1996-FC40-9A1C-F27507A7A41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B42623-3D1D-5B44-9738-1B18074C4E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75420" y="1845308"/>
            <a:ext cx="4536000" cy="4356000"/>
          </a:xfrm>
        </p:spPr>
        <p:txBody>
          <a:bodyPr/>
          <a:lstStyle>
            <a:lvl1pPr marL="360000" indent="-360000">
              <a:buClr>
                <a:schemeClr val="accent1"/>
              </a:buClr>
              <a:buFont typeface="+mj-lt"/>
              <a:buAutoNum type="arabicPeriod"/>
              <a:defRPr cap="none"/>
            </a:lvl1pPr>
            <a:lvl2pPr marL="576000" indent="-21600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cap="none"/>
            </a:lvl2pPr>
            <a:lvl3pPr marL="576000" indent="-216000">
              <a:spcBef>
                <a:spcPts val="0"/>
              </a:spcBef>
              <a:defRPr cap="none"/>
            </a:lvl3pPr>
            <a:lvl4pPr marL="576000" indent="-216000">
              <a:spcBef>
                <a:spcPts val="0"/>
              </a:spcBef>
              <a:defRPr cap="none"/>
            </a:lvl4pPr>
            <a:lvl5pPr marL="576000" indent="-216000">
              <a:spcBef>
                <a:spcPts val="0"/>
              </a:spcBef>
              <a:defRPr cap="none"/>
            </a:lvl5pPr>
            <a:lvl6pPr marL="576000" indent="-216000">
              <a:spcBef>
                <a:spcPts val="0"/>
              </a:spcBef>
              <a:defRPr cap="none"/>
            </a:lvl6pPr>
            <a:lvl7pPr marL="576000" indent="-216000">
              <a:spcBef>
                <a:spcPts val="0"/>
              </a:spcBef>
              <a:defRPr cap="none"/>
            </a:lvl7pPr>
            <a:lvl8pPr marL="576000" indent="-216000">
              <a:spcBef>
                <a:spcPts val="0"/>
              </a:spcBef>
              <a:defRPr cap="none"/>
            </a:lvl8pPr>
            <a:lvl9pPr marL="576000" indent="-216000">
              <a:spcBef>
                <a:spcPts val="0"/>
              </a:spcBef>
              <a:defRPr cap="none"/>
            </a:lvl9pPr>
          </a:lstStyle>
          <a:p>
            <a:pPr lvl="0"/>
            <a:r>
              <a:rPr lang="de-DE"/>
              <a:t>Inhalt / Agendapunkt einfügen</a:t>
            </a:r>
          </a:p>
          <a:p>
            <a:pPr lvl="1"/>
            <a:r>
              <a:rPr lang="de-DE"/>
              <a:t>Subline</a:t>
            </a:r>
            <a:endParaRPr lang="de-DE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A5F7EEF2-A5C5-4002-8F6A-6885AF27BE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0083228" y="6196162"/>
            <a:ext cx="1965600" cy="5904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48" r="48"/>
            </a:stretch>
          </a:blipFill>
        </p:spPr>
        <p:txBody>
          <a:bodyPr/>
          <a:lstStyle/>
          <a:p>
            <a:pPr lvl="0"/>
            <a:r>
              <a:rPr lang="de-DE"/>
              <a:t> 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45C3A75-90FC-4E5B-8149-4162928B7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74713" y="728662"/>
            <a:ext cx="4536000" cy="936000"/>
          </a:xfrm>
        </p:spPr>
        <p:txBody>
          <a:bodyPr/>
          <a:lstStyle/>
          <a:p>
            <a:r>
              <a:rPr lang="de-DE"/>
              <a:t>Titel einfügen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1378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9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874800" y="728663"/>
            <a:ext cx="10442488" cy="91621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Titel einfügen</a:t>
            </a:r>
            <a:endParaRPr lang="de-D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78EA89-7C93-BF44-8BDE-7861EA52E1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33F0864-E962-45DB-B752-9288FC643D2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 bwMode="gray">
          <a:xfrm>
            <a:off x="874712" y="1844675"/>
            <a:ext cx="10442575" cy="4356100"/>
          </a:xfrm>
        </p:spPr>
        <p:txBody>
          <a:bodyPr/>
          <a:lstStyle/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39693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D8A338-8C23-7A46-BA67-70D2F2EF90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AFEA0D4-9CD4-4579-9510-54BF45298C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/>
              <a:t>Titel einfügen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66101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ischentitel 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94A386D-E3C9-4555-A617-525C76570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574400" y="2225615"/>
            <a:ext cx="9043200" cy="200058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lnSpc>
                <a:spcPts val="425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de-DE"/>
              <a:t>Zwischentitel einfügen</a:t>
            </a:r>
            <a:endParaRPr lang="de-DE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B3A5DA-4229-CC4B-9894-34122BA4A6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26604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ischentitel türki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94A386D-E3C9-4555-A617-525C76570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574400" y="2225615"/>
            <a:ext cx="9043200" cy="200058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lnSpc>
                <a:spcPts val="425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de-DE"/>
              <a:t>Zwischentitel einfügen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054D1-EA03-034B-A2A7-1F0F352597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67259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ischentitel blau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94A386D-E3C9-4555-A617-525C76570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574400" y="2225615"/>
            <a:ext cx="9043200" cy="200058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lnSpc>
                <a:spcPts val="425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de-DE"/>
              <a:t>Zwischentitel einfügen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054D1-EA03-034B-A2A7-1F0F352597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7508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 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D0550-1996-FC40-9A1C-F27507A7A41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B42623-3D1D-5B44-9738-1B18074C4E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74713" y="1844675"/>
            <a:ext cx="10442575" cy="4356100"/>
          </a:xfrm>
        </p:spPr>
        <p:txBody>
          <a:bodyPr/>
          <a:lstStyle>
            <a:lvl1pPr marL="360000" indent="-360000">
              <a:buClr>
                <a:schemeClr val="accent1"/>
              </a:buClr>
              <a:buFont typeface="+mj-lt"/>
              <a:buAutoNum type="arabicPeriod"/>
              <a:defRPr/>
            </a:lvl1pPr>
            <a:lvl2pPr marL="576000" indent="-21600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cap="none" baseline="0"/>
            </a:lvl2pPr>
            <a:lvl3pPr marL="576000">
              <a:spcBef>
                <a:spcPts val="0"/>
              </a:spcBef>
              <a:defRPr/>
            </a:lvl3pPr>
            <a:lvl4pPr marL="576000">
              <a:spcBef>
                <a:spcPts val="0"/>
              </a:spcBef>
              <a:defRPr/>
            </a:lvl4pPr>
            <a:lvl5pPr marL="576000">
              <a:spcBef>
                <a:spcPts val="0"/>
              </a:spcBef>
              <a:defRPr/>
            </a:lvl5pPr>
            <a:lvl6pPr marL="576000">
              <a:spcBef>
                <a:spcPts val="0"/>
              </a:spcBef>
              <a:defRPr/>
            </a:lvl6pPr>
            <a:lvl7pPr marL="576000">
              <a:spcBef>
                <a:spcPts val="0"/>
              </a:spcBef>
              <a:defRPr/>
            </a:lvl7pPr>
            <a:lvl8pPr marL="576000">
              <a:spcBef>
                <a:spcPts val="0"/>
              </a:spcBef>
              <a:defRPr/>
            </a:lvl8pPr>
            <a:lvl9pPr marL="576000">
              <a:spcBef>
                <a:spcPts val="0"/>
              </a:spcBef>
              <a:defRPr/>
            </a:lvl9pPr>
          </a:lstStyle>
          <a:p>
            <a:pPr lvl="0"/>
            <a:r>
              <a:rPr lang="de-DE"/>
              <a:t>Inhalt / Agendapunkt einfügen</a:t>
            </a:r>
          </a:p>
          <a:p>
            <a:pPr lvl="1"/>
            <a:r>
              <a:rPr lang="de-DE"/>
              <a:t>Subline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276F70E-426C-4C25-8340-BB1B2B372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/>
              <a:t>Titel einfügen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79888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ischentitel mit hellem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">
            <a:extLst>
              <a:ext uri="{FF2B5EF4-FFF2-40B4-BE49-F238E27FC236}">
                <a16:creationId xmlns:a16="http://schemas.microsoft.com/office/drawing/2014/main" id="{A5C2E3A0-2C9E-48D6-8F93-B972375F828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-2356" y="0"/>
            <a:ext cx="121920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 lIns="0" tIns="576000" rIns="0" bIns="0" anchor="ctr"/>
          <a:lstStyle>
            <a:lvl1pPr marL="266700" indent="-266700" algn="ctr"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Bild durch Klick auf das Icon einfügen</a:t>
            </a:r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412BEBCB-B734-425E-82C0-C36410BA49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0083228" y="6196162"/>
            <a:ext cx="1965600" cy="5904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48" r="48"/>
            </a:stretch>
          </a:blipFill>
        </p:spPr>
        <p:txBody>
          <a:bodyPr vert="horz" lIns="0" tIns="0" rIns="0" bIns="0" rtlCol="0">
            <a:noAutofit/>
          </a:bodyPr>
          <a:lstStyle>
            <a:lvl1pPr>
              <a:defRPr lang="de-CH" dirty="0"/>
            </a:lvl1pPr>
          </a:lstStyle>
          <a:p>
            <a:pPr lvl="0"/>
            <a:r>
              <a:rPr lang="de-DE"/>
              <a:t> </a:t>
            </a:r>
            <a:endParaRPr lang="de-D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E66C49-3F64-BD41-9C23-F7F61B7203B9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94A386D-E3C9-4555-A617-525C76570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574400" y="2225615"/>
            <a:ext cx="9043200" cy="468000"/>
          </a:xfrm>
          <a:prstGeom prst="rect">
            <a:avLst/>
          </a:prstGeom>
        </p:spPr>
        <p:txBody>
          <a:bodyPr vert="horz" lIns="0" tIns="1512000" rIns="0" bIns="0" rtlCol="0" anchor="ctr">
            <a:noAutofit/>
          </a:bodyPr>
          <a:lstStyle>
            <a:lvl1pPr algn="ctr">
              <a:lnSpc>
                <a:spcPts val="425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de-DE"/>
              <a:t>Zwischentitel einfügen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054D1-EA03-034B-A2A7-1F0F352597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57725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ischentitel mit dunklem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">
            <a:extLst>
              <a:ext uri="{FF2B5EF4-FFF2-40B4-BE49-F238E27FC236}">
                <a16:creationId xmlns:a16="http://schemas.microsoft.com/office/drawing/2014/main" id="{A5C2E3A0-2C9E-48D6-8F93-B972375F828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-2356" y="0"/>
            <a:ext cx="121920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 lIns="0" tIns="576000" rIns="0" bIns="0" anchor="ctr"/>
          <a:lstStyle>
            <a:lvl1pPr marL="266700" indent="-266700" algn="ctr"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Bild durch Klick auf das Icon einfügen</a:t>
            </a:r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412BEBCB-B734-425E-82C0-C36410BA49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0083228" y="6196162"/>
            <a:ext cx="1965600" cy="5904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48" r="48"/>
            </a:stretch>
          </a:blipFill>
        </p:spPr>
        <p:txBody>
          <a:bodyPr/>
          <a:lstStyle/>
          <a:p>
            <a:pPr lvl="0"/>
            <a:r>
              <a:rPr lang="de-DE"/>
              <a:t> </a:t>
            </a:r>
            <a:endParaRPr lang="de-D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E66C49-3F64-BD41-9C23-F7F61B7203B9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94A386D-E3C9-4555-A617-525C76570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574400" y="2225615"/>
            <a:ext cx="9043200" cy="468000"/>
          </a:xfrm>
          <a:prstGeom prst="rect">
            <a:avLst/>
          </a:prstGeom>
        </p:spPr>
        <p:txBody>
          <a:bodyPr vert="horz" lIns="0" tIns="1512000" rIns="0" bIns="0" rtlCol="0" anchor="ctr">
            <a:noAutofit/>
          </a:bodyPr>
          <a:lstStyle>
            <a:lvl1pPr algn="ctr">
              <a:lnSpc>
                <a:spcPts val="425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/>
              <a:t>Zwischentitel einfügen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054D1-EA03-034B-A2A7-1F0F352597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94749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 Zwischen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5">
            <a:extLst>
              <a:ext uri="{FF2B5EF4-FFF2-40B4-BE49-F238E27FC236}">
                <a16:creationId xmlns:a16="http://schemas.microsoft.com/office/drawing/2014/main" id="{9D4564B8-2FAB-3B4B-9896-BC056FBBD91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873858" y="0"/>
            <a:ext cx="6318142" cy="68580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1041"/>
              <a:gd name="connsiteY0" fmla="*/ 0 h 10000"/>
              <a:gd name="connsiteX1" fmla="*/ 10000 w 11041"/>
              <a:gd name="connsiteY1" fmla="*/ 0 h 10000"/>
              <a:gd name="connsiteX2" fmla="*/ 10000 w 11041"/>
              <a:gd name="connsiteY2" fmla="*/ 10000 h 10000"/>
              <a:gd name="connsiteX3" fmla="*/ 1667 w 11041"/>
              <a:gd name="connsiteY3" fmla="*/ 10000 h 10000"/>
              <a:gd name="connsiteX4" fmla="*/ 0 w 11041"/>
              <a:gd name="connsiteY4" fmla="*/ 5000 h 10000"/>
              <a:gd name="connsiteX5" fmla="*/ 1667 w 11041"/>
              <a:gd name="connsiteY5" fmla="*/ 0 h 10000"/>
              <a:gd name="connsiteX0" fmla="*/ 1667 w 10617"/>
              <a:gd name="connsiteY0" fmla="*/ 0 h 10000"/>
              <a:gd name="connsiteX1" fmla="*/ 10000 w 10617"/>
              <a:gd name="connsiteY1" fmla="*/ 0 h 10000"/>
              <a:gd name="connsiteX2" fmla="*/ 10000 w 10617"/>
              <a:gd name="connsiteY2" fmla="*/ 10000 h 10000"/>
              <a:gd name="connsiteX3" fmla="*/ 1667 w 10617"/>
              <a:gd name="connsiteY3" fmla="*/ 10000 h 10000"/>
              <a:gd name="connsiteX4" fmla="*/ 0 w 10617"/>
              <a:gd name="connsiteY4" fmla="*/ 5000 h 10000"/>
              <a:gd name="connsiteX5" fmla="*/ 1667 w 10617"/>
              <a:gd name="connsiteY5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1667 w 10000"/>
              <a:gd name="connsiteY3" fmla="*/ 10000 h 10000"/>
              <a:gd name="connsiteX4" fmla="*/ 0 w 10000"/>
              <a:gd name="connsiteY4" fmla="*/ 5000 h 10000"/>
              <a:gd name="connsiteX5" fmla="*/ 1667 w 10000"/>
              <a:gd name="connsiteY5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1667 w 10000"/>
              <a:gd name="connsiteY3" fmla="*/ 10000 h 10000"/>
              <a:gd name="connsiteX4" fmla="*/ 0 w 10000"/>
              <a:gd name="connsiteY4" fmla="*/ 5000 h 10000"/>
              <a:gd name="connsiteX5" fmla="*/ 1667 w 10000"/>
              <a:gd name="connsiteY5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1667 w 10000"/>
              <a:gd name="connsiteY3" fmla="*/ 10000 h 10000"/>
              <a:gd name="connsiteX4" fmla="*/ 0 w 10000"/>
              <a:gd name="connsiteY4" fmla="*/ 5000 h 10000"/>
              <a:gd name="connsiteX5" fmla="*/ 1667 w 10000"/>
              <a:gd name="connsiteY5" fmla="*/ 0 h 10000"/>
              <a:gd name="connsiteX0" fmla="*/ 1414 w 9747"/>
              <a:gd name="connsiteY0" fmla="*/ 0 h 10000"/>
              <a:gd name="connsiteX1" fmla="*/ 9747 w 9747"/>
              <a:gd name="connsiteY1" fmla="*/ 0 h 10000"/>
              <a:gd name="connsiteX2" fmla="*/ 9747 w 9747"/>
              <a:gd name="connsiteY2" fmla="*/ 10000 h 10000"/>
              <a:gd name="connsiteX3" fmla="*/ 1414 w 9747"/>
              <a:gd name="connsiteY3" fmla="*/ 10000 h 10000"/>
              <a:gd name="connsiteX4" fmla="*/ 0 w 9747"/>
              <a:gd name="connsiteY4" fmla="*/ 5023 h 10000"/>
              <a:gd name="connsiteX5" fmla="*/ 1414 w 9747"/>
              <a:gd name="connsiteY5" fmla="*/ 0 h 10000"/>
              <a:gd name="connsiteX0" fmla="*/ 1451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1451 w 10000"/>
              <a:gd name="connsiteY3" fmla="*/ 10000 h 10000"/>
              <a:gd name="connsiteX4" fmla="*/ 0 w 10000"/>
              <a:gd name="connsiteY4" fmla="*/ 5023 h 10000"/>
              <a:gd name="connsiteX5" fmla="*/ 1451 w 10000"/>
              <a:gd name="connsiteY5" fmla="*/ 0 h 10000"/>
              <a:gd name="connsiteX0" fmla="*/ 1451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1451 w 10000"/>
              <a:gd name="connsiteY3" fmla="*/ 10000 h 10000"/>
              <a:gd name="connsiteX4" fmla="*/ 0 w 10000"/>
              <a:gd name="connsiteY4" fmla="*/ 5023 h 10000"/>
              <a:gd name="connsiteX5" fmla="*/ 1451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145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1451" y="10000"/>
                </a:lnTo>
                <a:cubicBezTo>
                  <a:pt x="1431" y="9978"/>
                  <a:pt x="0" y="7784"/>
                  <a:pt x="0" y="5023"/>
                </a:cubicBezTo>
                <a:cubicBezTo>
                  <a:pt x="0" y="2262"/>
                  <a:pt x="1443" y="0"/>
                  <a:pt x="1451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tIns="540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 auf das Icon einfügen</a:t>
            </a:r>
            <a:endParaRPr lang="de-DE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617E91B-70A7-8A46-BB0A-FB6D025E991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31E4E27-29A8-4E4D-BC7B-6CE4BE37C0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74712" y="729000"/>
            <a:ext cx="5221285" cy="2700000"/>
          </a:xfrm>
          <a:prstGeom prst="rect">
            <a:avLst/>
          </a:prstGeom>
          <a:noFill/>
        </p:spPr>
        <p:txBody>
          <a:bodyPr rIns="288000" bIns="72000" anchor="b"/>
          <a:lstStyle>
            <a:lvl1pPr>
              <a:defRPr sz="3800" spc="-50" baseline="0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Zwischentitel einfügen</a:t>
            </a:r>
            <a:endParaRPr lang="de-DE" dirty="0"/>
          </a:p>
        </p:txBody>
      </p:sp>
      <p:sp>
        <p:nvSpPr>
          <p:cNvPr id="6" name="Text Placeholder 23">
            <a:extLst>
              <a:ext uri="{FF2B5EF4-FFF2-40B4-BE49-F238E27FC236}">
                <a16:creationId xmlns:a16="http://schemas.microsoft.com/office/drawing/2014/main" id="{69CE4726-41F0-DC42-A163-B3ACB52381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874713" y="3429308"/>
            <a:ext cx="5221287" cy="2772000"/>
          </a:xfrm>
          <a:prstGeom prst="rect">
            <a:avLst/>
          </a:prstGeom>
          <a:noFill/>
        </p:spPr>
        <p:txBody>
          <a:bodyPr tIns="288000" rIns="288000"/>
          <a:lstStyle>
            <a:lvl1pPr>
              <a:defRPr/>
            </a:lvl1pPr>
            <a:lvl2pPr marL="0" indent="0">
              <a:spcBef>
                <a:spcPts val="1000"/>
              </a:spcBef>
              <a:buFontTx/>
              <a:buNone/>
              <a:defRPr cap="none" baseline="0"/>
            </a:lvl2pPr>
            <a:lvl3pPr marL="0" indent="0">
              <a:spcBef>
                <a:spcPts val="1000"/>
              </a:spcBef>
              <a:buFontTx/>
              <a:buNone/>
              <a:defRPr/>
            </a:lvl3pPr>
            <a:lvl4pPr marL="0" indent="0">
              <a:spcBef>
                <a:spcPts val="1000"/>
              </a:spcBef>
              <a:buFontTx/>
              <a:buNone/>
              <a:defRPr/>
            </a:lvl4pPr>
            <a:lvl5pPr marL="0" indent="0">
              <a:spcBef>
                <a:spcPts val="1000"/>
              </a:spcBef>
              <a:buFontTx/>
              <a:buNone/>
              <a:defRPr/>
            </a:lvl5pPr>
            <a:lvl6pPr marL="0" indent="0">
              <a:spcBef>
                <a:spcPts val="1000"/>
              </a:spcBef>
              <a:buFontTx/>
              <a:buNone/>
              <a:defRPr/>
            </a:lvl6pPr>
            <a:lvl7pPr marL="0" indent="0">
              <a:spcBef>
                <a:spcPts val="1000"/>
              </a:spcBef>
              <a:buFontTx/>
              <a:buNone/>
              <a:defRPr/>
            </a:lvl7pPr>
            <a:lvl8pPr marL="0" indent="0">
              <a:spcBef>
                <a:spcPts val="1000"/>
              </a:spcBef>
              <a:buFontTx/>
              <a:buNone/>
              <a:defRPr/>
            </a:lvl8pPr>
            <a:lvl9pPr marL="0" indent="0">
              <a:spcBef>
                <a:spcPts val="1000"/>
              </a:spcBef>
              <a:buFontTx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Vorname Name                                                 Funktion</a:t>
            </a:r>
            <a:endParaRPr lang="de-DE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F5986F6F-480E-4E66-83CA-8C01FDD487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0083228" y="6196162"/>
            <a:ext cx="1965600" cy="5904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48" r="48"/>
            </a:stretch>
          </a:blipFill>
        </p:spPr>
        <p:txBody>
          <a:bodyPr/>
          <a:lstStyle/>
          <a:p>
            <a:pPr lvl="0"/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8448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3E5699-D4DA-4280-B8AC-51FB01F65549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4332580" y="1844675"/>
            <a:ext cx="6984000" cy="435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  <a:endParaRPr lang="de-DE" dirty="0"/>
          </a:p>
        </p:txBody>
      </p:sp>
      <p:sp>
        <p:nvSpPr>
          <p:cNvPr id="10" name="Picture Placeholder 25">
            <a:extLst>
              <a:ext uri="{FF2B5EF4-FFF2-40B4-BE49-F238E27FC236}">
                <a16:creationId xmlns:a16="http://schemas.microsoft.com/office/drawing/2014/main" id="{EBACE9FB-61C8-7843-A9EF-75074C442D4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0"/>
            <a:ext cx="3603457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972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AC28B-9981-014E-A760-28C838CA860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solidFill>
                  <a:srgbClr val="164489"/>
                </a:solidFill>
              </a:defRPr>
            </a:lvl1pPr>
          </a:lstStyle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AEE8A92-84A8-4846-B591-CE24D6E7A4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332287" y="728662"/>
            <a:ext cx="6982425" cy="936000"/>
          </a:xfrm>
        </p:spPr>
        <p:txBody>
          <a:bodyPr/>
          <a:lstStyle/>
          <a:p>
            <a:r>
              <a:rPr lang="de-DE"/>
              <a:t>Titel einfügen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0279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29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 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2F62B42D-585B-414F-97BC-1463F1B3ED97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874713" y="1844675"/>
            <a:ext cx="4536116" cy="435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  <a:endParaRPr lang="de-DE" dirty="0"/>
          </a:p>
        </p:txBody>
      </p:sp>
      <p:sp>
        <p:nvSpPr>
          <p:cNvPr id="9" name="Picture Placeholder 25">
            <a:extLst>
              <a:ext uri="{FF2B5EF4-FFF2-40B4-BE49-F238E27FC236}">
                <a16:creationId xmlns:a16="http://schemas.microsoft.com/office/drawing/2014/main" id="{7FC59D54-655D-0F49-B4CA-5E4DD032F79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000278" y="0"/>
            <a:ext cx="619172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540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 auf das Icon einfügen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C621A-36D7-D140-86DF-159C5233C9C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79D4D29-C2A2-4963-9F10-AC00EB51D5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10083228" y="6196162"/>
            <a:ext cx="1965600" cy="5904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48" r="48"/>
            </a:stretch>
          </a:blipFill>
        </p:spPr>
        <p:txBody>
          <a:bodyPr/>
          <a:lstStyle/>
          <a:p>
            <a:pPr lvl="0"/>
            <a:r>
              <a:rPr lang="de-DE"/>
              <a:t> 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671AACD-1BF4-45B5-9124-293B74CE9B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74713" y="728662"/>
            <a:ext cx="4537075" cy="936000"/>
          </a:xfrm>
        </p:spPr>
        <p:txBody>
          <a:bodyPr/>
          <a:lstStyle/>
          <a:p>
            <a:r>
              <a:rPr lang="de-DE"/>
              <a:t>Titel einfügen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9618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9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nhalt und 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5">
            <a:extLst>
              <a:ext uri="{FF2B5EF4-FFF2-40B4-BE49-F238E27FC236}">
                <a16:creationId xmlns:a16="http://schemas.microsoft.com/office/drawing/2014/main" id="{E402860E-7336-EE45-8B60-A0DBCEC5002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686800" y="0"/>
            <a:ext cx="35052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1008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36CDD-2B3B-1740-85BB-3A2643EF9FA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Picture Placeholder 25">
            <a:extLst>
              <a:ext uri="{FF2B5EF4-FFF2-40B4-BE49-F238E27FC236}">
                <a16:creationId xmlns:a16="http://schemas.microsoft.com/office/drawing/2014/main" id="{3D7AEB9F-0775-AF4A-9186-B6D9EB2FF56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764506" y="0"/>
            <a:ext cx="3728566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1008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8173211-220E-4293-AF19-BE56084F211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10083228" y="6196162"/>
            <a:ext cx="1965600" cy="5904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48" r="48"/>
            </a:stretch>
          </a:blipFill>
        </p:spPr>
        <p:txBody>
          <a:bodyPr/>
          <a:lstStyle/>
          <a:p>
            <a:pPr lvl="0"/>
            <a:r>
              <a:rPr lang="de-DE"/>
              <a:t> </a:t>
            </a:r>
            <a:endParaRPr lang="de-DE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37F8CA12-92C4-415C-88FC-2AA93DD5D402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875420" y="1844675"/>
            <a:ext cx="3564000" cy="435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9pPr>
              <a:defRPr/>
            </a:lvl9pPr>
          </a:lstStyle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BA1EB3-A75B-4DE9-AC8F-06AD07022D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74713" y="728662"/>
            <a:ext cx="3565525" cy="936000"/>
          </a:xfrm>
        </p:spPr>
        <p:txBody>
          <a:bodyPr/>
          <a:lstStyle/>
          <a:p>
            <a:r>
              <a:rPr lang="de-DE"/>
              <a:t>Titel einfügen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0727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7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nhalt und zwei Bi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5">
            <a:extLst>
              <a:ext uri="{FF2B5EF4-FFF2-40B4-BE49-F238E27FC236}">
                <a16:creationId xmlns:a16="http://schemas.microsoft.com/office/drawing/2014/main" id="{8D350EB0-6321-7240-A9EC-36A51C25269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4752474" y="3510000"/>
            <a:ext cx="7439525" cy="334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540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 auf das Icon einfügen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BBBA9-3F15-B545-97BD-9129CF98FF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Picture Placeholder 25">
            <a:extLst>
              <a:ext uri="{FF2B5EF4-FFF2-40B4-BE49-F238E27FC236}">
                <a16:creationId xmlns:a16="http://schemas.microsoft.com/office/drawing/2014/main" id="{76686327-388A-E249-8C70-FAD6162D39E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752475" y="0"/>
            <a:ext cx="7439525" cy="333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540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 auf das Icon einfügen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F9C457B-CD99-4BD7-BB3B-5193E8A151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0083228" y="6196162"/>
            <a:ext cx="1965600" cy="5904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48" r="48"/>
            </a:stretch>
          </a:blipFill>
        </p:spPr>
        <p:txBody>
          <a:bodyPr/>
          <a:lstStyle/>
          <a:p>
            <a:pPr lvl="0"/>
            <a:r>
              <a:rPr lang="de-DE"/>
              <a:t> </a:t>
            </a:r>
            <a:endParaRPr lang="de-DE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618FB493-7A78-49CD-B694-52C69DA4B85C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875420" y="1844675"/>
            <a:ext cx="3564000" cy="435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6FC7344-D3FD-457A-9BDE-E71FDC7522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74713" y="728662"/>
            <a:ext cx="3564000" cy="936000"/>
          </a:xfrm>
        </p:spPr>
        <p:txBody>
          <a:bodyPr/>
          <a:lstStyle/>
          <a:p>
            <a:r>
              <a:rPr lang="de-DE"/>
              <a:t>Titel einfügen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2093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7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Inhalt und 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E80C5EA-9FDA-4CB1-A6F1-9B6A8CA4173C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4224338" y="728663"/>
            <a:ext cx="3312000" cy="230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  <a:endParaRPr lang="de-D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082F86-85D4-437A-8F89-BA2273220A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74713" y="728663"/>
            <a:ext cx="3133725" cy="5472112"/>
          </a:xfrm>
        </p:spPr>
        <p:txBody>
          <a:bodyPr/>
          <a:lstStyle/>
          <a:p>
            <a:r>
              <a:rPr lang="de-DE"/>
              <a:t>Titel einfügen</a:t>
            </a:r>
            <a:endParaRPr lang="de-DE" dirty="0"/>
          </a:p>
        </p:txBody>
      </p:sp>
      <p:sp>
        <p:nvSpPr>
          <p:cNvPr id="11" name="Picture Placeholder 25">
            <a:extLst>
              <a:ext uri="{FF2B5EF4-FFF2-40B4-BE49-F238E27FC236}">
                <a16:creationId xmlns:a16="http://schemas.microsoft.com/office/drawing/2014/main" id="{52F4E7FA-00A2-6949-9676-402A4DEDB2E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7751763" y="728663"/>
            <a:ext cx="3565525" cy="230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  <a:endParaRPr lang="de-DE" dirty="0"/>
          </a:p>
        </p:txBody>
      </p:sp>
      <p:sp>
        <p:nvSpPr>
          <p:cNvPr id="13" name="Picture Placeholder 25">
            <a:extLst>
              <a:ext uri="{FF2B5EF4-FFF2-40B4-BE49-F238E27FC236}">
                <a16:creationId xmlns:a16="http://schemas.microsoft.com/office/drawing/2014/main" id="{62A39FD2-1F75-124E-9310-003F1B1A8C3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7751763" y="3249236"/>
            <a:ext cx="3565525" cy="230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DEE7C-C8D5-1043-BEF1-FEFCF6F8A0B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AD33D561-51C3-4DEA-8C5E-32252751FBB1}"/>
              </a:ext>
            </a:extLst>
          </p:cNvPr>
          <p:cNvSpPr>
            <a:spLocks noGrp="1"/>
          </p:cNvSpPr>
          <p:nvPr>
            <p:ph idx="21" hasCustomPrompt="1"/>
          </p:nvPr>
        </p:nvSpPr>
        <p:spPr bwMode="gray">
          <a:xfrm>
            <a:off x="4224338" y="3249308"/>
            <a:ext cx="3312000" cy="295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2725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25">
          <p15:clr>
            <a:srgbClr val="FBAE40"/>
          </p15:clr>
        </p15:guide>
        <p15:guide id="2" pos="2661">
          <p15:clr>
            <a:srgbClr val="FBAE40"/>
          </p15:clr>
        </p15:guide>
        <p15:guide id="3" pos="4747">
          <p15:clr>
            <a:srgbClr val="FBAE40"/>
          </p15:clr>
        </p15:guide>
        <p15:guide id="4" pos="4883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dr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EC140E7C-2A99-4ED4-8DFF-2341EC56D00C}"/>
              </a:ext>
            </a:extLst>
          </p:cNvPr>
          <p:cNvSpPr>
            <a:spLocks noGrp="1"/>
          </p:cNvSpPr>
          <p:nvPr>
            <p:ph idx="26" hasCustomPrompt="1"/>
          </p:nvPr>
        </p:nvSpPr>
        <p:spPr bwMode="gray">
          <a:xfrm>
            <a:off x="7962087" y="3967565"/>
            <a:ext cx="3355200" cy="22332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  <a:endParaRPr lang="de-DE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EB201227-80D6-4BC3-B123-C532ED4AE265}"/>
              </a:ext>
            </a:extLst>
          </p:cNvPr>
          <p:cNvSpPr>
            <a:spLocks noGrp="1"/>
          </p:cNvSpPr>
          <p:nvPr>
            <p:ph idx="25" hasCustomPrompt="1"/>
          </p:nvPr>
        </p:nvSpPr>
        <p:spPr bwMode="gray">
          <a:xfrm>
            <a:off x="4421102" y="3967565"/>
            <a:ext cx="3355200" cy="22332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  <a:endParaRPr lang="de-DE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48B49A3-7868-4F57-B141-2BDE6764CC41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874713" y="3967566"/>
            <a:ext cx="3355200" cy="22332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  <a:endParaRPr lang="de-DE" dirty="0"/>
          </a:p>
        </p:txBody>
      </p:sp>
      <p:sp>
        <p:nvSpPr>
          <p:cNvPr id="11" name="Picture Placeholder 25">
            <a:extLst>
              <a:ext uri="{FF2B5EF4-FFF2-40B4-BE49-F238E27FC236}">
                <a16:creationId xmlns:a16="http://schemas.microsoft.com/office/drawing/2014/main" id="{52F4E7FA-00A2-6949-9676-402A4DEDB2E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74714" y="1844675"/>
            <a:ext cx="3356324" cy="19836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DEE7C-C8D5-1043-BEF1-FEFCF6F8A0B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Picture Placeholder 25">
            <a:extLst>
              <a:ext uri="{FF2B5EF4-FFF2-40B4-BE49-F238E27FC236}">
                <a16:creationId xmlns:a16="http://schemas.microsoft.com/office/drawing/2014/main" id="{FAA1820E-EDB5-F94C-A610-461C0D5A004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4421103" y="1844675"/>
            <a:ext cx="3356324" cy="19836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  <a:endParaRPr lang="de-DE" dirty="0"/>
          </a:p>
        </p:txBody>
      </p:sp>
      <p:sp>
        <p:nvSpPr>
          <p:cNvPr id="15" name="Picture Placeholder 25">
            <a:extLst>
              <a:ext uri="{FF2B5EF4-FFF2-40B4-BE49-F238E27FC236}">
                <a16:creationId xmlns:a16="http://schemas.microsoft.com/office/drawing/2014/main" id="{6AC99EE4-44F3-9242-A660-00C48B91EA9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7968208" y="1844675"/>
            <a:ext cx="3356324" cy="19836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3FFD705-0CB8-49A7-B4FE-E147CB2F4F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/>
              <a:t>Titel einfügen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08159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vier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097B9745-09A3-4EDD-AFB4-C1E415224B0A}"/>
              </a:ext>
            </a:extLst>
          </p:cNvPr>
          <p:cNvSpPr>
            <a:spLocks noGrp="1"/>
          </p:cNvSpPr>
          <p:nvPr>
            <p:ph idx="29" hasCustomPrompt="1"/>
          </p:nvPr>
        </p:nvSpPr>
        <p:spPr bwMode="gray">
          <a:xfrm>
            <a:off x="8822568" y="3429000"/>
            <a:ext cx="2516117" cy="27717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  <a:endParaRPr lang="de-DE" dirty="0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1082B579-BAFB-45C6-BA61-5C1B51877A8B}"/>
              </a:ext>
            </a:extLst>
          </p:cNvPr>
          <p:cNvSpPr>
            <a:spLocks noGrp="1"/>
          </p:cNvSpPr>
          <p:nvPr>
            <p:ph idx="28" hasCustomPrompt="1"/>
          </p:nvPr>
        </p:nvSpPr>
        <p:spPr bwMode="gray">
          <a:xfrm>
            <a:off x="6169428" y="3429000"/>
            <a:ext cx="2516117" cy="27717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  <a:endParaRPr lang="de-DE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D5BF07C8-C1E8-4D08-9932-896B3F8164F4}"/>
              </a:ext>
            </a:extLst>
          </p:cNvPr>
          <p:cNvSpPr>
            <a:spLocks noGrp="1"/>
          </p:cNvSpPr>
          <p:nvPr>
            <p:ph idx="27" hasCustomPrompt="1"/>
          </p:nvPr>
        </p:nvSpPr>
        <p:spPr bwMode="gray">
          <a:xfrm>
            <a:off x="3516288" y="3429000"/>
            <a:ext cx="2516117" cy="27717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  <a:endParaRPr lang="de-DE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3FE0BBE-B079-4EF8-A0EA-A3B2868D21E0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874713" y="3429001"/>
            <a:ext cx="2516117" cy="27717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5pPr>
              <a:defRPr/>
            </a:lvl5pPr>
          </a:lstStyle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  <a:endParaRPr lang="de-DE" dirty="0"/>
          </a:p>
        </p:txBody>
      </p:sp>
      <p:sp>
        <p:nvSpPr>
          <p:cNvPr id="11" name="Picture Placeholder 25">
            <a:extLst>
              <a:ext uri="{FF2B5EF4-FFF2-40B4-BE49-F238E27FC236}">
                <a16:creationId xmlns:a16="http://schemas.microsoft.com/office/drawing/2014/main" id="{52F4E7FA-00A2-6949-9676-402A4DEDB2E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74714" y="1844674"/>
            <a:ext cx="2504552" cy="14347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DEE7C-C8D5-1043-BEF1-FEFCF6F8A0B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Picture Placeholder 25">
            <a:extLst>
              <a:ext uri="{FF2B5EF4-FFF2-40B4-BE49-F238E27FC236}">
                <a16:creationId xmlns:a16="http://schemas.microsoft.com/office/drawing/2014/main" id="{FAA1820E-EDB5-F94C-A610-461C0D5A004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3522071" y="1844674"/>
            <a:ext cx="2504552" cy="14347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  <a:endParaRPr lang="de-DE" dirty="0"/>
          </a:p>
        </p:txBody>
      </p:sp>
      <p:sp>
        <p:nvSpPr>
          <p:cNvPr id="15" name="Picture Placeholder 25">
            <a:extLst>
              <a:ext uri="{FF2B5EF4-FFF2-40B4-BE49-F238E27FC236}">
                <a16:creationId xmlns:a16="http://schemas.microsoft.com/office/drawing/2014/main" id="{6AC99EE4-44F3-9242-A660-00C48B91EA9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6169428" y="1844674"/>
            <a:ext cx="2504552" cy="14347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  <a:endParaRPr lang="de-DE" dirty="0"/>
          </a:p>
        </p:txBody>
      </p:sp>
      <p:sp>
        <p:nvSpPr>
          <p:cNvPr id="13" name="Picture Placeholder 25">
            <a:extLst>
              <a:ext uri="{FF2B5EF4-FFF2-40B4-BE49-F238E27FC236}">
                <a16:creationId xmlns:a16="http://schemas.microsoft.com/office/drawing/2014/main" id="{9E5BD73F-C4F3-E049-B4E2-5DB8E07576F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8812736" y="1844674"/>
            <a:ext cx="2504552" cy="14347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38F6F40-48BE-41DB-904B-702B1BFEEA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/>
              <a:t>Titel einfügen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9795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 türkis">
    <p:bg>
      <p:bgPr>
        <a:solidFill>
          <a:srgbClr val="AAE6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D0550-1996-FC40-9A1C-F27507A7A41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B42623-3D1D-5B44-9738-1B18074C4E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74713" y="1844675"/>
            <a:ext cx="10442575" cy="4356100"/>
          </a:xfrm>
        </p:spPr>
        <p:txBody>
          <a:bodyPr/>
          <a:lstStyle>
            <a:lvl1pPr marL="360000" indent="-360000">
              <a:buClr>
                <a:schemeClr val="accent1"/>
              </a:buClr>
              <a:buFont typeface="+mj-lt"/>
              <a:buAutoNum type="arabicPeriod"/>
              <a:defRPr/>
            </a:lvl1pPr>
            <a:lvl2pPr marL="576000" indent="-21600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cap="none" baseline="0"/>
            </a:lvl2pPr>
            <a:lvl3pPr marL="576000">
              <a:spcBef>
                <a:spcPts val="0"/>
              </a:spcBef>
              <a:defRPr/>
            </a:lvl3pPr>
            <a:lvl4pPr marL="576000">
              <a:spcBef>
                <a:spcPts val="0"/>
              </a:spcBef>
              <a:defRPr/>
            </a:lvl4pPr>
            <a:lvl5pPr marL="576000">
              <a:spcBef>
                <a:spcPts val="0"/>
              </a:spcBef>
              <a:defRPr/>
            </a:lvl5pPr>
            <a:lvl6pPr marL="576000">
              <a:spcBef>
                <a:spcPts val="0"/>
              </a:spcBef>
              <a:defRPr/>
            </a:lvl6pPr>
            <a:lvl7pPr marL="576000">
              <a:spcBef>
                <a:spcPts val="0"/>
              </a:spcBef>
              <a:defRPr/>
            </a:lvl7pPr>
            <a:lvl8pPr marL="576000">
              <a:spcBef>
                <a:spcPts val="0"/>
              </a:spcBef>
              <a:defRPr/>
            </a:lvl8pPr>
            <a:lvl9pPr marL="576000">
              <a:spcBef>
                <a:spcPts val="0"/>
              </a:spcBef>
              <a:defRPr/>
            </a:lvl9pPr>
          </a:lstStyle>
          <a:p>
            <a:pPr lvl="0"/>
            <a:r>
              <a:rPr lang="de-DE"/>
              <a:t>Inhalt / Agendapunkt einfügen</a:t>
            </a:r>
          </a:p>
          <a:p>
            <a:pPr lvl="1"/>
            <a:r>
              <a:rPr lang="de-DE"/>
              <a:t>Subline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F652442-C3A0-4A73-B538-21403E328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/>
              <a:t>Titel einfügen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25244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ier Bi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82F86-85D4-437A-8F89-BA2273220A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75420" y="728700"/>
            <a:ext cx="2808000" cy="5472112"/>
          </a:xfrm>
        </p:spPr>
        <p:txBody>
          <a:bodyPr/>
          <a:lstStyle/>
          <a:p>
            <a:r>
              <a:rPr lang="de-DE"/>
              <a:t>Titel einfügen</a:t>
            </a:r>
            <a:endParaRPr lang="de-DE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265C8154-9A51-41DF-A8A0-CC2811B1B65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899756" y="3068960"/>
            <a:ext cx="3600000" cy="2160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5pPr>
            <a:lvl6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9pPr>
          </a:lstStyle>
          <a:p>
            <a:pPr lvl="0"/>
            <a:r>
              <a:rPr lang="de-DE"/>
              <a:t>Bildlegende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B977F-1492-7443-8D7E-E321240A83AA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7" name="Picture Placeholder 25">
            <a:extLst>
              <a:ext uri="{FF2B5EF4-FFF2-40B4-BE49-F238E27FC236}">
                <a16:creationId xmlns:a16="http://schemas.microsoft.com/office/drawing/2014/main" id="{C8F89186-A2B4-1F43-AAF9-C267EC791E0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899756" y="728663"/>
            <a:ext cx="3600000" cy="230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  <a:endParaRPr lang="de-DE" dirty="0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54FD4C21-C676-284C-9A59-96F680FB42C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7716180" y="3068960"/>
            <a:ext cx="3600000" cy="2160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5pPr>
            <a:lvl6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9pPr>
          </a:lstStyle>
          <a:p>
            <a:pPr lvl="0"/>
            <a:r>
              <a:rPr lang="de-DE"/>
              <a:t>Bildlegende</a:t>
            </a:r>
            <a:endParaRPr lang="de-DE" dirty="0"/>
          </a:p>
        </p:txBody>
      </p:sp>
      <p:sp>
        <p:nvSpPr>
          <p:cNvPr id="19" name="Picture Placeholder 25">
            <a:extLst>
              <a:ext uri="{FF2B5EF4-FFF2-40B4-BE49-F238E27FC236}">
                <a16:creationId xmlns:a16="http://schemas.microsoft.com/office/drawing/2014/main" id="{15ADC77A-9427-D743-A20B-CA9F68A2F43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7716180" y="728663"/>
            <a:ext cx="3600000" cy="230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  <a:endParaRPr lang="de-DE" dirty="0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DBADA9F4-9383-DF46-A717-17ADA95E2B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899756" y="5913276"/>
            <a:ext cx="3600000" cy="2160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5pPr>
            <a:lvl6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9pPr>
          </a:lstStyle>
          <a:p>
            <a:pPr lvl="0"/>
            <a:r>
              <a:rPr lang="de-DE"/>
              <a:t>Bildlegende</a:t>
            </a:r>
            <a:endParaRPr lang="de-DE" dirty="0"/>
          </a:p>
        </p:txBody>
      </p:sp>
      <p:sp>
        <p:nvSpPr>
          <p:cNvPr id="21" name="Picture Placeholder 25">
            <a:extLst>
              <a:ext uri="{FF2B5EF4-FFF2-40B4-BE49-F238E27FC236}">
                <a16:creationId xmlns:a16="http://schemas.microsoft.com/office/drawing/2014/main" id="{182D4C7F-1C82-804F-AA9D-53A3357327B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3899756" y="3573268"/>
            <a:ext cx="3600000" cy="230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  <a:endParaRPr lang="de-DE" dirty="0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188F64A1-28F4-2148-A5D3-423FD70A85D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7716180" y="5913276"/>
            <a:ext cx="3600000" cy="2160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5pPr>
            <a:lvl6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9pPr>
          </a:lstStyle>
          <a:p>
            <a:pPr lvl="0"/>
            <a:r>
              <a:rPr lang="de-DE"/>
              <a:t>Bildlegende</a:t>
            </a:r>
            <a:endParaRPr lang="de-DE" dirty="0"/>
          </a:p>
        </p:txBody>
      </p:sp>
      <p:sp>
        <p:nvSpPr>
          <p:cNvPr id="23" name="Picture Placeholder 25">
            <a:extLst>
              <a:ext uri="{FF2B5EF4-FFF2-40B4-BE49-F238E27FC236}">
                <a16:creationId xmlns:a16="http://schemas.microsoft.com/office/drawing/2014/main" id="{3A1970D6-7BE3-D74B-98DA-DF4A12CCF25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7716180" y="3573268"/>
            <a:ext cx="3600000" cy="230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2373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20">
          <p15:clr>
            <a:srgbClr val="FBAE40"/>
          </p15:clr>
        </p15:guide>
        <p15:guide id="2" pos="2457">
          <p15:clr>
            <a:srgbClr val="FBAE40"/>
          </p15:clr>
        </p15:guide>
        <p15:guide id="3" pos="4725">
          <p15:clr>
            <a:srgbClr val="FBAE40"/>
          </p15:clr>
        </p15:guide>
        <p15:guide id="4" pos="486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folie mit hellem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2">
            <a:extLst>
              <a:ext uri="{FF2B5EF4-FFF2-40B4-BE49-F238E27FC236}">
                <a16:creationId xmlns:a16="http://schemas.microsoft.com/office/drawing/2014/main" id="{99AD07AC-D4D5-445B-8CD8-F6D896FD257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0" y="0"/>
            <a:ext cx="121920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 lIns="0" tIns="576000" rIns="0" bIns="0"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Bild durch Klick auf das Icon einfügen</a:t>
            </a:r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4FFEB64C-CFAB-49F6-8366-8E0C865B670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0083228" y="6196162"/>
            <a:ext cx="1965600" cy="5904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48" r="48"/>
            </a:stretch>
          </a:blipFill>
        </p:spPr>
        <p:txBody>
          <a:bodyPr vert="horz" lIns="0" tIns="0" rIns="0" bIns="0" rtlCol="0">
            <a:noAutofit/>
          </a:bodyPr>
          <a:lstStyle>
            <a:lvl1pPr>
              <a:defRPr lang="de-CH" dirty="0"/>
            </a:lvl1pPr>
          </a:lstStyle>
          <a:p>
            <a:pPr lvl="0"/>
            <a:r>
              <a:rPr lang="de-DE"/>
              <a:t> </a:t>
            </a:r>
            <a:endParaRPr lang="de-DE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94A386D-E3C9-4555-A617-525C76570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574400" y="2225615"/>
            <a:ext cx="9043200" cy="482400"/>
          </a:xfrm>
          <a:prstGeom prst="rect">
            <a:avLst/>
          </a:prstGeom>
        </p:spPr>
        <p:txBody>
          <a:bodyPr vert="horz" lIns="0" tIns="1512000" rIns="0" bIns="0" rtlCol="0" anchor="ctr">
            <a:noAutofit/>
          </a:bodyPr>
          <a:lstStyle>
            <a:lvl1pPr algn="ctr">
              <a:lnSpc>
                <a:spcPts val="4250"/>
              </a:lnSpc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/>
              <a:t>Titel einfügen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054D1-EA03-034B-A2A7-1F0F352597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97469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folie mit dunklem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2">
            <a:extLst>
              <a:ext uri="{FF2B5EF4-FFF2-40B4-BE49-F238E27FC236}">
                <a16:creationId xmlns:a16="http://schemas.microsoft.com/office/drawing/2014/main" id="{99AD07AC-D4D5-445B-8CD8-F6D896FD257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0" y="0"/>
            <a:ext cx="121920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 lIns="0" tIns="576000" rIns="0" bIns="0"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Bild durch Klick auf das Icon einfügen</a:t>
            </a:r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4FFEB64C-CFAB-49F6-8366-8E0C865B670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0083228" y="6196162"/>
            <a:ext cx="1965600" cy="5904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48" r="48"/>
            </a:stretch>
          </a:blipFill>
        </p:spPr>
        <p:txBody>
          <a:bodyPr/>
          <a:lstStyle/>
          <a:p>
            <a:pPr lvl="0"/>
            <a:r>
              <a:rPr lang="de-DE"/>
              <a:t> 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054D1-EA03-034B-A2A7-1F0F352597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9305C164-CFA8-4A05-9C08-0EED02598D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574400" y="2225615"/>
            <a:ext cx="9043200" cy="482400"/>
          </a:xfrm>
          <a:prstGeom prst="rect">
            <a:avLst/>
          </a:prstGeom>
        </p:spPr>
        <p:txBody>
          <a:bodyPr vert="horz" lIns="0" tIns="1512000" rIns="0" bIns="0" rtlCol="0" anchor="ctr">
            <a:noAutofit/>
          </a:bodyPr>
          <a:lstStyle>
            <a:lvl1pPr algn="ctr">
              <a:lnSpc>
                <a:spcPts val="425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de-DE"/>
              <a:t>Titel einfügen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22959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mit 1 Per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5946DB4-0AB5-E44C-B3B1-BD10C0A8F3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2547C48-C20A-FE4B-8F66-E11564716E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141503" y="2996984"/>
            <a:ext cx="3109302" cy="288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400" b="1" cap="none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400" b="1" cap="none"/>
            </a:lvl2pPr>
            <a:lvl3pPr marL="0" indent="0">
              <a:spcBef>
                <a:spcPts val="0"/>
              </a:spcBef>
              <a:buFontTx/>
              <a:buNone/>
              <a:defRPr sz="1400" b="1" cap="none"/>
            </a:lvl3pPr>
            <a:lvl4pPr marL="0" indent="0">
              <a:spcBef>
                <a:spcPts val="0"/>
              </a:spcBef>
              <a:buFontTx/>
              <a:buNone/>
              <a:defRPr sz="1400" b="1" cap="none"/>
            </a:lvl4pPr>
            <a:lvl5pPr marL="0" indent="0">
              <a:spcBef>
                <a:spcPts val="0"/>
              </a:spcBef>
              <a:buFontTx/>
              <a:buNone/>
              <a:defRPr sz="1400" b="1" cap="none"/>
            </a:lvl5pPr>
            <a:lvl6pPr marL="0" indent="0">
              <a:spcBef>
                <a:spcPts val="0"/>
              </a:spcBef>
              <a:buFontTx/>
              <a:buNone/>
              <a:defRPr sz="1400" b="1" cap="none"/>
            </a:lvl6pPr>
            <a:lvl7pPr marL="0" indent="0">
              <a:spcBef>
                <a:spcPts val="0"/>
              </a:spcBef>
              <a:buFontTx/>
              <a:buNone/>
              <a:defRPr sz="1400" b="1" cap="none"/>
            </a:lvl7pPr>
            <a:lvl8pPr marL="0" indent="0">
              <a:spcBef>
                <a:spcPts val="0"/>
              </a:spcBef>
              <a:buFontTx/>
              <a:buNone/>
              <a:defRPr sz="1400" b="1" cap="none"/>
            </a:lvl8pPr>
            <a:lvl9pPr marL="0" indent="0">
              <a:spcBef>
                <a:spcPts val="0"/>
              </a:spcBef>
              <a:buFontTx/>
              <a:buNone/>
              <a:defRPr sz="1400" b="1" cap="none"/>
            </a:lvl9pPr>
          </a:lstStyle>
          <a:p>
            <a:pPr lvl="0"/>
            <a:r>
              <a:rPr lang="de-DE"/>
              <a:t>Vorname, Name</a:t>
            </a:r>
            <a:endParaRPr lang="de-DE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8489ABD-7F4C-7449-B3F5-CA391E7582F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3141503" y="3321016"/>
            <a:ext cx="3109302" cy="252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200" cap="none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200" cap="none"/>
            </a:lvl2pPr>
            <a:lvl3pPr marL="0" indent="0">
              <a:spcBef>
                <a:spcPts val="0"/>
              </a:spcBef>
              <a:buFontTx/>
              <a:buNone/>
              <a:defRPr sz="1200" cap="none"/>
            </a:lvl3pPr>
            <a:lvl4pPr marL="0" indent="0">
              <a:spcBef>
                <a:spcPts val="0"/>
              </a:spcBef>
              <a:buFontTx/>
              <a:buNone/>
              <a:defRPr sz="1200" cap="none"/>
            </a:lvl4pPr>
            <a:lvl5pPr marL="0" indent="0">
              <a:spcBef>
                <a:spcPts val="0"/>
              </a:spcBef>
              <a:buFontTx/>
              <a:buNone/>
              <a:defRPr sz="1200" cap="none"/>
            </a:lvl5pPr>
            <a:lvl6pPr marL="0" indent="0">
              <a:spcBef>
                <a:spcPts val="0"/>
              </a:spcBef>
              <a:buFontTx/>
              <a:buNone/>
              <a:defRPr sz="1200" cap="none"/>
            </a:lvl6pPr>
            <a:lvl7pPr marL="0" indent="0">
              <a:spcBef>
                <a:spcPts val="0"/>
              </a:spcBef>
              <a:buFontTx/>
              <a:buNone/>
              <a:defRPr sz="1200" cap="none"/>
            </a:lvl7pPr>
            <a:lvl8pPr marL="0" indent="0">
              <a:spcBef>
                <a:spcPts val="0"/>
              </a:spcBef>
              <a:buFontTx/>
              <a:buNone/>
              <a:defRPr sz="1200" cap="none"/>
            </a:lvl8pPr>
            <a:lvl9pPr marL="0" indent="0">
              <a:spcBef>
                <a:spcPts val="0"/>
              </a:spcBef>
              <a:buFontTx/>
              <a:buNone/>
              <a:defRPr sz="1200" cap="none"/>
            </a:lvl9pPr>
          </a:lstStyle>
          <a:p>
            <a:pPr lvl="0"/>
            <a:r>
              <a:rPr lang="de-DE"/>
              <a:t>Funktion</a:t>
            </a:r>
            <a:endParaRPr lang="de-DE" dirty="0"/>
          </a:p>
        </p:txBody>
      </p:sp>
      <p:sp>
        <p:nvSpPr>
          <p:cNvPr id="15" name="Picture Placeholder 25">
            <a:extLst>
              <a:ext uri="{FF2B5EF4-FFF2-40B4-BE49-F238E27FC236}">
                <a16:creationId xmlns:a16="http://schemas.microsoft.com/office/drawing/2014/main" id="{493B4E7E-8DF9-914E-A6C3-3D5E1C66005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874713" y="2780928"/>
            <a:ext cx="1912032" cy="191482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 auf das Icon einfügen</a:t>
            </a:r>
            <a:endParaRPr lang="de-DE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36F1559-E3CA-C84B-85C6-0D75871FBCA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3141503" y="3609048"/>
            <a:ext cx="3109302" cy="252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200" cap="none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200" cap="none"/>
            </a:lvl2pPr>
            <a:lvl3pPr marL="0" indent="0">
              <a:spcBef>
                <a:spcPts val="0"/>
              </a:spcBef>
              <a:buFontTx/>
              <a:buNone/>
              <a:defRPr sz="1200" cap="none"/>
            </a:lvl3pPr>
            <a:lvl4pPr marL="0" indent="0">
              <a:spcBef>
                <a:spcPts val="0"/>
              </a:spcBef>
              <a:buFontTx/>
              <a:buNone/>
              <a:defRPr sz="1200" cap="none"/>
            </a:lvl4pPr>
            <a:lvl5pPr marL="0" indent="0">
              <a:spcBef>
                <a:spcPts val="0"/>
              </a:spcBef>
              <a:buFontTx/>
              <a:buNone/>
              <a:defRPr sz="1200" cap="none"/>
            </a:lvl5pPr>
            <a:lvl6pPr marL="0" indent="0">
              <a:spcBef>
                <a:spcPts val="0"/>
              </a:spcBef>
              <a:buFontTx/>
              <a:buNone/>
              <a:defRPr sz="1200" cap="none"/>
            </a:lvl6pPr>
            <a:lvl7pPr marL="0" indent="0">
              <a:spcBef>
                <a:spcPts val="0"/>
              </a:spcBef>
              <a:buFontTx/>
              <a:buNone/>
              <a:defRPr sz="1200" cap="none"/>
            </a:lvl7pPr>
            <a:lvl8pPr marL="0" indent="0">
              <a:spcBef>
                <a:spcPts val="0"/>
              </a:spcBef>
              <a:buFontTx/>
              <a:buNone/>
              <a:defRPr sz="1200" cap="none"/>
            </a:lvl8pPr>
            <a:lvl9pPr marL="0" indent="0">
              <a:spcBef>
                <a:spcPts val="0"/>
              </a:spcBef>
              <a:buFontTx/>
              <a:buNone/>
              <a:defRPr sz="1200" cap="none"/>
            </a:lvl9pPr>
          </a:lstStyle>
          <a:p>
            <a:pPr lvl="0"/>
            <a:r>
              <a:rPr lang="de-DE"/>
              <a:t>Abteilung</a:t>
            </a:r>
            <a:endParaRPr lang="de-DE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000458F7-469B-5D4B-B7D0-4EE0A16F954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141503" y="3897080"/>
            <a:ext cx="3109302" cy="252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200" cap="none" normalizeH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200" cap="none" normalizeH="0"/>
            </a:lvl2pPr>
            <a:lvl3pPr marL="0" indent="0">
              <a:spcBef>
                <a:spcPts val="0"/>
              </a:spcBef>
              <a:buFontTx/>
              <a:buNone/>
              <a:defRPr sz="1200" cap="none" normalizeH="0"/>
            </a:lvl3pPr>
            <a:lvl4pPr marL="0" indent="0">
              <a:spcBef>
                <a:spcPts val="0"/>
              </a:spcBef>
              <a:buFontTx/>
              <a:buNone/>
              <a:defRPr sz="1200" cap="none" normalizeH="0"/>
            </a:lvl4pPr>
            <a:lvl5pPr marL="0" indent="0">
              <a:spcBef>
                <a:spcPts val="0"/>
              </a:spcBef>
              <a:buFontTx/>
              <a:buNone/>
              <a:defRPr sz="1200" cap="none" normalizeH="0"/>
            </a:lvl5pPr>
            <a:lvl6pPr marL="0" indent="0">
              <a:spcBef>
                <a:spcPts val="0"/>
              </a:spcBef>
              <a:buFontTx/>
              <a:buNone/>
              <a:defRPr sz="1200" cap="none" normalizeH="0"/>
            </a:lvl6pPr>
            <a:lvl7pPr marL="0" indent="0">
              <a:spcBef>
                <a:spcPts val="0"/>
              </a:spcBef>
              <a:buFontTx/>
              <a:buNone/>
              <a:defRPr sz="1200" cap="none" normalizeH="0"/>
            </a:lvl7pPr>
            <a:lvl8pPr marL="0" indent="0">
              <a:spcBef>
                <a:spcPts val="0"/>
              </a:spcBef>
              <a:buFontTx/>
              <a:buNone/>
              <a:defRPr sz="1200" cap="none" normalizeH="0"/>
            </a:lvl8pPr>
            <a:lvl9pPr marL="0" indent="0">
              <a:spcBef>
                <a:spcPts val="0"/>
              </a:spcBef>
              <a:buFontTx/>
              <a:buNone/>
              <a:defRPr sz="1200" cap="none" normalizeH="0"/>
            </a:lvl9pPr>
          </a:lstStyle>
          <a:p>
            <a:pPr lvl="0"/>
            <a:r>
              <a:rPr lang="de-DE"/>
              <a:t>E-Mail</a:t>
            </a:r>
            <a:endParaRPr lang="de-DE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8B6F4D1-EC5C-C143-8108-595187347A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3141503" y="4185112"/>
            <a:ext cx="3109302" cy="252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200" cap="none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200" cap="none"/>
            </a:lvl2pPr>
            <a:lvl3pPr marL="0" indent="0">
              <a:spcBef>
                <a:spcPts val="0"/>
              </a:spcBef>
              <a:buFontTx/>
              <a:buNone/>
              <a:defRPr sz="1200" cap="none"/>
            </a:lvl3pPr>
            <a:lvl4pPr marL="0" indent="0">
              <a:spcBef>
                <a:spcPts val="0"/>
              </a:spcBef>
              <a:buFontTx/>
              <a:buNone/>
              <a:defRPr sz="1200" cap="none"/>
            </a:lvl4pPr>
            <a:lvl5pPr marL="0" indent="0">
              <a:spcBef>
                <a:spcPts val="0"/>
              </a:spcBef>
              <a:buFontTx/>
              <a:buNone/>
              <a:defRPr sz="1200" cap="none"/>
            </a:lvl5pPr>
            <a:lvl6pPr marL="0" indent="0">
              <a:spcBef>
                <a:spcPts val="0"/>
              </a:spcBef>
              <a:buFontTx/>
              <a:buNone/>
              <a:defRPr sz="1200" cap="none"/>
            </a:lvl6pPr>
            <a:lvl7pPr marL="0" indent="0">
              <a:spcBef>
                <a:spcPts val="0"/>
              </a:spcBef>
              <a:buFontTx/>
              <a:buNone/>
              <a:defRPr sz="1200" cap="none"/>
            </a:lvl7pPr>
            <a:lvl8pPr marL="0" indent="0">
              <a:spcBef>
                <a:spcPts val="0"/>
              </a:spcBef>
              <a:buFontTx/>
              <a:buNone/>
              <a:defRPr sz="1200" cap="none"/>
            </a:lvl8pPr>
            <a:lvl9pPr marL="0" indent="0">
              <a:spcBef>
                <a:spcPts val="0"/>
              </a:spcBef>
              <a:buFontTx/>
              <a:buNone/>
              <a:defRPr sz="1200" cap="none"/>
            </a:lvl9pPr>
          </a:lstStyle>
          <a:p>
            <a:pPr lvl="0"/>
            <a:r>
              <a:rPr lang="de-DE"/>
              <a:t>Telefon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7FDF5A-0BAA-4046-8CDC-3F88DD5359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/>
              <a:t>Titel einfügen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08803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mit 2 Perso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5946DB4-0AB5-E44C-B3B1-BD10C0A8F3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2547C48-C20A-FE4B-8F66-E11564716E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141503" y="1988872"/>
            <a:ext cx="3109302" cy="288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400" b="1" cap="none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400" b="1" cap="none"/>
            </a:lvl2pPr>
            <a:lvl3pPr marL="0" indent="0">
              <a:spcBef>
                <a:spcPts val="0"/>
              </a:spcBef>
              <a:buFontTx/>
              <a:buNone/>
              <a:defRPr sz="1400" b="1" cap="none"/>
            </a:lvl3pPr>
            <a:lvl4pPr marL="0" indent="0">
              <a:spcBef>
                <a:spcPts val="0"/>
              </a:spcBef>
              <a:buFontTx/>
              <a:buNone/>
              <a:defRPr sz="1400" b="1" cap="none"/>
            </a:lvl4pPr>
            <a:lvl5pPr marL="0" indent="0">
              <a:spcBef>
                <a:spcPts val="0"/>
              </a:spcBef>
              <a:buFontTx/>
              <a:buNone/>
              <a:defRPr sz="1400" b="1" cap="none"/>
            </a:lvl5pPr>
            <a:lvl6pPr marL="0" indent="0">
              <a:spcBef>
                <a:spcPts val="0"/>
              </a:spcBef>
              <a:buFontTx/>
              <a:buNone/>
              <a:defRPr sz="1400" b="1" cap="none"/>
            </a:lvl6pPr>
            <a:lvl7pPr marL="0" indent="0">
              <a:spcBef>
                <a:spcPts val="0"/>
              </a:spcBef>
              <a:buFontTx/>
              <a:buNone/>
              <a:defRPr sz="1400" b="1" cap="none"/>
            </a:lvl7pPr>
            <a:lvl8pPr marL="0" indent="0">
              <a:spcBef>
                <a:spcPts val="0"/>
              </a:spcBef>
              <a:buFontTx/>
              <a:buNone/>
              <a:defRPr sz="1400" b="1" cap="none"/>
            </a:lvl8pPr>
            <a:lvl9pPr marL="0" indent="0">
              <a:spcBef>
                <a:spcPts val="0"/>
              </a:spcBef>
              <a:buFontTx/>
              <a:buNone/>
              <a:defRPr sz="1400" b="1" cap="none"/>
            </a:lvl9pPr>
          </a:lstStyle>
          <a:p>
            <a:pPr lvl="0"/>
            <a:r>
              <a:rPr lang="de-DE"/>
              <a:t>Vorname, Name</a:t>
            </a:r>
            <a:endParaRPr lang="de-DE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8489ABD-7F4C-7449-B3F5-CA391E7582F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3141503" y="2312876"/>
            <a:ext cx="3109302" cy="252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200" cap="none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200" cap="none"/>
            </a:lvl2pPr>
            <a:lvl3pPr marL="0" indent="0">
              <a:spcBef>
                <a:spcPts val="0"/>
              </a:spcBef>
              <a:buFontTx/>
              <a:buNone/>
              <a:defRPr sz="1200" cap="none"/>
            </a:lvl3pPr>
            <a:lvl4pPr marL="0" indent="0">
              <a:spcBef>
                <a:spcPts val="0"/>
              </a:spcBef>
              <a:buFontTx/>
              <a:buNone/>
              <a:defRPr sz="1200" cap="none"/>
            </a:lvl4pPr>
            <a:lvl5pPr marL="0" indent="0">
              <a:spcBef>
                <a:spcPts val="0"/>
              </a:spcBef>
              <a:buFontTx/>
              <a:buNone/>
              <a:defRPr sz="1200" cap="none"/>
            </a:lvl5pPr>
            <a:lvl6pPr marL="0" indent="0">
              <a:spcBef>
                <a:spcPts val="0"/>
              </a:spcBef>
              <a:buFontTx/>
              <a:buNone/>
              <a:defRPr sz="1200" cap="none"/>
            </a:lvl6pPr>
            <a:lvl7pPr marL="0" indent="0">
              <a:spcBef>
                <a:spcPts val="0"/>
              </a:spcBef>
              <a:buFontTx/>
              <a:buNone/>
              <a:defRPr sz="1200" cap="none"/>
            </a:lvl7pPr>
            <a:lvl8pPr marL="0" indent="0">
              <a:spcBef>
                <a:spcPts val="0"/>
              </a:spcBef>
              <a:buFontTx/>
              <a:buNone/>
              <a:defRPr sz="1200" cap="none"/>
            </a:lvl8pPr>
            <a:lvl9pPr marL="0" indent="0">
              <a:spcBef>
                <a:spcPts val="0"/>
              </a:spcBef>
              <a:buFontTx/>
              <a:buNone/>
              <a:defRPr sz="1200" cap="none"/>
            </a:lvl9pPr>
          </a:lstStyle>
          <a:p>
            <a:pPr lvl="0"/>
            <a:r>
              <a:rPr lang="de-DE"/>
              <a:t>Funktion</a:t>
            </a:r>
            <a:endParaRPr lang="de-DE" dirty="0"/>
          </a:p>
        </p:txBody>
      </p:sp>
      <p:sp>
        <p:nvSpPr>
          <p:cNvPr id="15" name="Picture Placeholder 25">
            <a:extLst>
              <a:ext uri="{FF2B5EF4-FFF2-40B4-BE49-F238E27FC236}">
                <a16:creationId xmlns:a16="http://schemas.microsoft.com/office/drawing/2014/main" id="{493B4E7E-8DF9-914E-A6C3-3D5E1C66005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874713" y="1765140"/>
            <a:ext cx="1912032" cy="191482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 auf das Icon einfügen</a:t>
            </a:r>
            <a:endParaRPr lang="de-DE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36F1559-E3CA-C84B-85C6-0D75871FBCA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3141503" y="2600936"/>
            <a:ext cx="3109302" cy="252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200" cap="none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200" cap="none"/>
            </a:lvl2pPr>
            <a:lvl3pPr marL="0" indent="0">
              <a:spcBef>
                <a:spcPts val="0"/>
              </a:spcBef>
              <a:buFontTx/>
              <a:buNone/>
              <a:defRPr sz="1200" cap="none"/>
            </a:lvl3pPr>
            <a:lvl4pPr marL="0" indent="0">
              <a:spcBef>
                <a:spcPts val="0"/>
              </a:spcBef>
              <a:buFontTx/>
              <a:buNone/>
              <a:defRPr sz="1200" cap="none"/>
            </a:lvl4pPr>
            <a:lvl5pPr marL="0" indent="0">
              <a:spcBef>
                <a:spcPts val="0"/>
              </a:spcBef>
              <a:buFontTx/>
              <a:buNone/>
              <a:defRPr sz="1200" cap="none"/>
            </a:lvl5pPr>
            <a:lvl6pPr marL="0" indent="0">
              <a:spcBef>
                <a:spcPts val="0"/>
              </a:spcBef>
              <a:buFontTx/>
              <a:buNone/>
              <a:defRPr sz="1200" cap="none"/>
            </a:lvl6pPr>
            <a:lvl7pPr marL="0" indent="0">
              <a:spcBef>
                <a:spcPts val="0"/>
              </a:spcBef>
              <a:buFontTx/>
              <a:buNone/>
              <a:defRPr sz="1200" cap="none"/>
            </a:lvl7pPr>
            <a:lvl8pPr marL="0" indent="0">
              <a:spcBef>
                <a:spcPts val="0"/>
              </a:spcBef>
              <a:buFontTx/>
              <a:buNone/>
              <a:defRPr sz="1200" cap="none"/>
            </a:lvl8pPr>
            <a:lvl9pPr marL="0" indent="0">
              <a:spcBef>
                <a:spcPts val="0"/>
              </a:spcBef>
              <a:buFontTx/>
              <a:buNone/>
              <a:defRPr sz="1200" cap="none"/>
            </a:lvl9pPr>
          </a:lstStyle>
          <a:p>
            <a:pPr lvl="0"/>
            <a:r>
              <a:rPr lang="de-DE"/>
              <a:t>Abteilung</a:t>
            </a:r>
            <a:endParaRPr lang="de-DE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000458F7-469B-5D4B-B7D0-4EE0A16F954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141503" y="2888968"/>
            <a:ext cx="3109302" cy="252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200" cap="none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200" cap="none"/>
            </a:lvl2pPr>
            <a:lvl3pPr marL="0" indent="0">
              <a:spcBef>
                <a:spcPts val="0"/>
              </a:spcBef>
              <a:buFontTx/>
              <a:buNone/>
              <a:defRPr sz="1200" cap="none"/>
            </a:lvl3pPr>
            <a:lvl4pPr marL="0" indent="0">
              <a:spcBef>
                <a:spcPts val="0"/>
              </a:spcBef>
              <a:buFontTx/>
              <a:buNone/>
              <a:defRPr sz="1200" cap="none"/>
            </a:lvl4pPr>
            <a:lvl5pPr marL="0" indent="0">
              <a:spcBef>
                <a:spcPts val="0"/>
              </a:spcBef>
              <a:buFontTx/>
              <a:buNone/>
              <a:defRPr sz="1200" cap="none"/>
            </a:lvl5pPr>
            <a:lvl6pPr marL="0" indent="0">
              <a:spcBef>
                <a:spcPts val="0"/>
              </a:spcBef>
              <a:buFontTx/>
              <a:buNone/>
              <a:defRPr sz="1200" cap="none"/>
            </a:lvl6pPr>
            <a:lvl7pPr marL="0" indent="0">
              <a:spcBef>
                <a:spcPts val="0"/>
              </a:spcBef>
              <a:buFontTx/>
              <a:buNone/>
              <a:defRPr sz="1200" cap="none"/>
            </a:lvl7pPr>
            <a:lvl8pPr marL="0" indent="0">
              <a:spcBef>
                <a:spcPts val="0"/>
              </a:spcBef>
              <a:buFontTx/>
              <a:buNone/>
              <a:defRPr sz="1200" cap="none"/>
            </a:lvl8pPr>
            <a:lvl9pPr marL="0" indent="0">
              <a:spcBef>
                <a:spcPts val="0"/>
              </a:spcBef>
              <a:buFontTx/>
              <a:buNone/>
              <a:defRPr sz="1200" cap="none"/>
            </a:lvl9pPr>
          </a:lstStyle>
          <a:p>
            <a:pPr lvl="0"/>
            <a:r>
              <a:rPr lang="de-DE"/>
              <a:t>E-Mail</a:t>
            </a:r>
            <a:endParaRPr lang="de-DE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8B6F4D1-EC5C-C143-8108-595187347A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3141503" y="3177000"/>
            <a:ext cx="3109302" cy="252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200" cap="none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200" cap="none"/>
            </a:lvl2pPr>
            <a:lvl3pPr marL="0" indent="0">
              <a:spcBef>
                <a:spcPts val="0"/>
              </a:spcBef>
              <a:buFontTx/>
              <a:buNone/>
              <a:defRPr sz="1200" cap="none"/>
            </a:lvl3pPr>
            <a:lvl4pPr marL="0" indent="0">
              <a:spcBef>
                <a:spcPts val="0"/>
              </a:spcBef>
              <a:buFontTx/>
              <a:buNone/>
              <a:defRPr sz="1200" cap="none"/>
            </a:lvl4pPr>
            <a:lvl5pPr marL="0" indent="0">
              <a:spcBef>
                <a:spcPts val="0"/>
              </a:spcBef>
              <a:buFontTx/>
              <a:buNone/>
              <a:defRPr sz="1200" cap="none"/>
            </a:lvl5pPr>
            <a:lvl6pPr marL="0" indent="0">
              <a:spcBef>
                <a:spcPts val="0"/>
              </a:spcBef>
              <a:buFontTx/>
              <a:buNone/>
              <a:defRPr sz="1200" cap="none"/>
            </a:lvl6pPr>
            <a:lvl7pPr marL="0" indent="0">
              <a:spcBef>
                <a:spcPts val="0"/>
              </a:spcBef>
              <a:buFontTx/>
              <a:buNone/>
              <a:defRPr sz="1200" cap="none"/>
            </a:lvl7pPr>
            <a:lvl8pPr marL="0" indent="0">
              <a:spcBef>
                <a:spcPts val="0"/>
              </a:spcBef>
              <a:buFontTx/>
              <a:buNone/>
              <a:defRPr sz="1200" cap="none"/>
            </a:lvl8pPr>
            <a:lvl9pPr marL="0" indent="0">
              <a:spcBef>
                <a:spcPts val="0"/>
              </a:spcBef>
              <a:buFontTx/>
              <a:buNone/>
              <a:defRPr sz="1200" cap="none"/>
            </a:lvl9pPr>
          </a:lstStyle>
          <a:p>
            <a:pPr lvl="0"/>
            <a:r>
              <a:rPr lang="de-DE"/>
              <a:t>Telefon</a:t>
            </a:r>
            <a:endParaRPr lang="de-DE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C6D781D-EEB4-8E47-BA04-A539FC292F2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3141503" y="4179496"/>
            <a:ext cx="3109302" cy="288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400" b="1" cap="none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400" b="1" cap="none"/>
            </a:lvl2pPr>
            <a:lvl3pPr marL="0" indent="0">
              <a:spcBef>
                <a:spcPts val="0"/>
              </a:spcBef>
              <a:buFontTx/>
              <a:buNone/>
              <a:defRPr sz="1400" b="1" cap="none"/>
            </a:lvl3pPr>
            <a:lvl4pPr marL="0" indent="0">
              <a:spcBef>
                <a:spcPts val="0"/>
              </a:spcBef>
              <a:buFontTx/>
              <a:buNone/>
              <a:defRPr sz="1400" b="1" cap="none"/>
            </a:lvl4pPr>
            <a:lvl5pPr marL="0" indent="0">
              <a:spcBef>
                <a:spcPts val="0"/>
              </a:spcBef>
              <a:buFontTx/>
              <a:buNone/>
              <a:defRPr sz="1400" b="1" cap="none"/>
            </a:lvl5pPr>
            <a:lvl6pPr marL="0" indent="0">
              <a:spcBef>
                <a:spcPts val="0"/>
              </a:spcBef>
              <a:buFontTx/>
              <a:buNone/>
              <a:defRPr sz="1400" b="1" cap="none"/>
            </a:lvl6pPr>
            <a:lvl7pPr marL="0" indent="0">
              <a:spcBef>
                <a:spcPts val="0"/>
              </a:spcBef>
              <a:buFontTx/>
              <a:buNone/>
              <a:defRPr sz="1400" b="1" cap="none"/>
            </a:lvl7pPr>
            <a:lvl8pPr marL="0" indent="0">
              <a:spcBef>
                <a:spcPts val="0"/>
              </a:spcBef>
              <a:buFontTx/>
              <a:buNone/>
              <a:defRPr sz="1400" b="1" cap="none"/>
            </a:lvl8pPr>
            <a:lvl9pPr marL="0" indent="0">
              <a:spcBef>
                <a:spcPts val="0"/>
              </a:spcBef>
              <a:buFontTx/>
              <a:buNone/>
              <a:defRPr sz="1400" b="1" cap="none"/>
            </a:lvl9pPr>
          </a:lstStyle>
          <a:p>
            <a:pPr lvl="0"/>
            <a:r>
              <a:rPr lang="de-DE"/>
              <a:t>Vorname, Name</a:t>
            </a:r>
            <a:endParaRPr lang="de-DE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A8176D8-7D77-444E-B5A3-B7630C2FDB6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3141503" y="4509148"/>
            <a:ext cx="3109302" cy="252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200" cap="none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200" cap="none"/>
            </a:lvl2pPr>
            <a:lvl3pPr marL="0" indent="0">
              <a:spcBef>
                <a:spcPts val="0"/>
              </a:spcBef>
              <a:buFontTx/>
              <a:buNone/>
              <a:defRPr sz="1200" cap="none"/>
            </a:lvl3pPr>
            <a:lvl4pPr marL="0" indent="0">
              <a:spcBef>
                <a:spcPts val="0"/>
              </a:spcBef>
              <a:buFontTx/>
              <a:buNone/>
              <a:defRPr sz="1200" cap="none"/>
            </a:lvl4pPr>
            <a:lvl5pPr marL="0" indent="0">
              <a:spcBef>
                <a:spcPts val="0"/>
              </a:spcBef>
              <a:buFontTx/>
              <a:buNone/>
              <a:defRPr sz="1200" cap="none"/>
            </a:lvl5pPr>
            <a:lvl6pPr marL="0" indent="0">
              <a:spcBef>
                <a:spcPts val="0"/>
              </a:spcBef>
              <a:buFontTx/>
              <a:buNone/>
              <a:defRPr sz="1200" cap="none"/>
            </a:lvl6pPr>
            <a:lvl7pPr marL="0" indent="0">
              <a:spcBef>
                <a:spcPts val="0"/>
              </a:spcBef>
              <a:buFontTx/>
              <a:buNone/>
              <a:defRPr sz="1200" cap="none"/>
            </a:lvl7pPr>
            <a:lvl8pPr marL="0" indent="0">
              <a:spcBef>
                <a:spcPts val="0"/>
              </a:spcBef>
              <a:buFontTx/>
              <a:buNone/>
              <a:defRPr sz="1200" cap="none"/>
            </a:lvl8pPr>
            <a:lvl9pPr marL="0" indent="0">
              <a:spcBef>
                <a:spcPts val="0"/>
              </a:spcBef>
              <a:buFontTx/>
              <a:buNone/>
              <a:defRPr sz="1200" cap="none"/>
            </a:lvl9pPr>
          </a:lstStyle>
          <a:p>
            <a:pPr lvl="0"/>
            <a:r>
              <a:rPr lang="de-DE"/>
              <a:t>Funktion</a:t>
            </a:r>
          </a:p>
          <a:p>
            <a:pPr lvl="0"/>
            <a:endParaRPr lang="de-DE" dirty="0"/>
          </a:p>
        </p:txBody>
      </p:sp>
      <p:sp>
        <p:nvSpPr>
          <p:cNvPr id="21" name="Picture Placeholder 25">
            <a:extLst>
              <a:ext uri="{FF2B5EF4-FFF2-40B4-BE49-F238E27FC236}">
                <a16:creationId xmlns:a16="http://schemas.microsoft.com/office/drawing/2014/main" id="{37B06E53-C572-B14A-8024-28B026EF0414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 bwMode="gray">
          <a:xfrm>
            <a:off x="874713" y="3970498"/>
            <a:ext cx="1912032" cy="191482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 auf das Icon einfügen</a:t>
            </a:r>
            <a:endParaRPr lang="de-DE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0EC675FA-E7F1-AC49-9BFD-77D1D8C74CB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3141503" y="4797180"/>
            <a:ext cx="3109302" cy="252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200" cap="none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200" cap="none"/>
            </a:lvl2pPr>
            <a:lvl3pPr marL="0" indent="0">
              <a:spcBef>
                <a:spcPts val="0"/>
              </a:spcBef>
              <a:buFontTx/>
              <a:buNone/>
              <a:defRPr sz="1200" cap="none"/>
            </a:lvl3pPr>
            <a:lvl4pPr marL="0" indent="0">
              <a:spcBef>
                <a:spcPts val="0"/>
              </a:spcBef>
              <a:buFontTx/>
              <a:buNone/>
              <a:defRPr sz="1200" cap="none"/>
            </a:lvl4pPr>
            <a:lvl5pPr marL="0" indent="0">
              <a:spcBef>
                <a:spcPts val="0"/>
              </a:spcBef>
              <a:buFontTx/>
              <a:buNone/>
              <a:defRPr sz="1200" cap="none"/>
            </a:lvl5pPr>
            <a:lvl6pPr marL="0" indent="0">
              <a:spcBef>
                <a:spcPts val="0"/>
              </a:spcBef>
              <a:buFontTx/>
              <a:buNone/>
              <a:defRPr sz="1200" cap="none"/>
            </a:lvl6pPr>
            <a:lvl7pPr marL="0" indent="0">
              <a:spcBef>
                <a:spcPts val="0"/>
              </a:spcBef>
              <a:buFontTx/>
              <a:buNone/>
              <a:defRPr sz="1200" cap="none"/>
            </a:lvl7pPr>
            <a:lvl8pPr marL="0" indent="0">
              <a:spcBef>
                <a:spcPts val="0"/>
              </a:spcBef>
              <a:buFontTx/>
              <a:buNone/>
              <a:defRPr sz="1200" cap="none"/>
            </a:lvl8pPr>
            <a:lvl9pPr marL="0" indent="0">
              <a:spcBef>
                <a:spcPts val="0"/>
              </a:spcBef>
              <a:buFontTx/>
              <a:buNone/>
              <a:defRPr sz="1200" cap="none"/>
            </a:lvl9pPr>
          </a:lstStyle>
          <a:p>
            <a:pPr lvl="0"/>
            <a:r>
              <a:rPr lang="de-DE"/>
              <a:t>Abteilung</a:t>
            </a:r>
            <a:endParaRPr lang="de-DE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3BF4DE50-DD4E-2B4D-B191-EDEED8CC72D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3141503" y="5085212"/>
            <a:ext cx="3109302" cy="252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200" cap="none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200" cap="none"/>
            </a:lvl2pPr>
            <a:lvl3pPr marL="0" indent="0">
              <a:spcBef>
                <a:spcPts val="0"/>
              </a:spcBef>
              <a:buFontTx/>
              <a:buNone/>
              <a:defRPr sz="1200" cap="none"/>
            </a:lvl3pPr>
            <a:lvl4pPr marL="0" indent="0">
              <a:spcBef>
                <a:spcPts val="0"/>
              </a:spcBef>
              <a:buFontTx/>
              <a:buNone/>
              <a:defRPr sz="1200" cap="none"/>
            </a:lvl4pPr>
            <a:lvl5pPr marL="0" indent="0">
              <a:spcBef>
                <a:spcPts val="0"/>
              </a:spcBef>
              <a:buFontTx/>
              <a:buNone/>
              <a:defRPr sz="1200" cap="none"/>
            </a:lvl5pPr>
            <a:lvl6pPr marL="0" indent="0">
              <a:spcBef>
                <a:spcPts val="0"/>
              </a:spcBef>
              <a:buFontTx/>
              <a:buNone/>
              <a:defRPr sz="1200" cap="none"/>
            </a:lvl6pPr>
            <a:lvl7pPr marL="0" indent="0">
              <a:spcBef>
                <a:spcPts val="0"/>
              </a:spcBef>
              <a:buFontTx/>
              <a:buNone/>
              <a:defRPr sz="1200" cap="none"/>
            </a:lvl7pPr>
            <a:lvl8pPr marL="0" indent="0">
              <a:spcBef>
                <a:spcPts val="0"/>
              </a:spcBef>
              <a:buFontTx/>
              <a:buNone/>
              <a:defRPr sz="1200" cap="none"/>
            </a:lvl8pPr>
            <a:lvl9pPr marL="0" indent="0">
              <a:spcBef>
                <a:spcPts val="0"/>
              </a:spcBef>
              <a:buFontTx/>
              <a:buNone/>
              <a:defRPr sz="1200" cap="none"/>
            </a:lvl9pPr>
          </a:lstStyle>
          <a:p>
            <a:pPr lvl="0"/>
            <a:r>
              <a:rPr lang="de-DE"/>
              <a:t>E-Mail</a:t>
            </a:r>
            <a:endParaRPr lang="de-DE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182B14D9-84BC-594B-A98F-D96D572F2E5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3141503" y="5373244"/>
            <a:ext cx="3109302" cy="252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200" cap="none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200" cap="none"/>
            </a:lvl2pPr>
            <a:lvl3pPr marL="0" indent="0">
              <a:spcBef>
                <a:spcPts val="0"/>
              </a:spcBef>
              <a:buFontTx/>
              <a:buNone/>
              <a:defRPr sz="1200" cap="none"/>
            </a:lvl3pPr>
            <a:lvl4pPr marL="0" indent="0">
              <a:spcBef>
                <a:spcPts val="0"/>
              </a:spcBef>
              <a:buFontTx/>
              <a:buNone/>
              <a:defRPr sz="1200" cap="none"/>
            </a:lvl4pPr>
            <a:lvl5pPr marL="0" indent="0">
              <a:spcBef>
                <a:spcPts val="0"/>
              </a:spcBef>
              <a:buFontTx/>
              <a:buNone/>
              <a:defRPr sz="1200" cap="none"/>
            </a:lvl5pPr>
            <a:lvl6pPr marL="0" indent="0">
              <a:spcBef>
                <a:spcPts val="0"/>
              </a:spcBef>
              <a:buFontTx/>
              <a:buNone/>
              <a:defRPr sz="1200" cap="none"/>
            </a:lvl6pPr>
            <a:lvl7pPr marL="0" indent="0">
              <a:spcBef>
                <a:spcPts val="0"/>
              </a:spcBef>
              <a:buFontTx/>
              <a:buNone/>
              <a:defRPr sz="1200" cap="none"/>
            </a:lvl7pPr>
            <a:lvl8pPr marL="0" indent="0">
              <a:spcBef>
                <a:spcPts val="0"/>
              </a:spcBef>
              <a:buFontTx/>
              <a:buNone/>
              <a:defRPr sz="1200" cap="none"/>
            </a:lvl8pPr>
            <a:lvl9pPr marL="0" indent="0">
              <a:spcBef>
                <a:spcPts val="0"/>
              </a:spcBef>
              <a:buFontTx/>
              <a:buNone/>
              <a:defRPr sz="1200" cap="none"/>
            </a:lvl9pPr>
          </a:lstStyle>
          <a:p>
            <a:pPr lvl="0"/>
            <a:r>
              <a:rPr lang="de-DE"/>
              <a:t>Telefon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AAB95CB-4ED4-49FF-8A89-BB7424C333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/>
              <a:t>Titel einfügen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9098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hellem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D47A5BA-27D1-4EFA-9732-AFBF2CFA2A0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0" y="0"/>
            <a:ext cx="121968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 tIns="576000" bIns="0" anchor="ctr"/>
          <a:lstStyle>
            <a:lvl1pPr algn="ctr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de-DE"/>
              <a:t>Bild durch Klick auf das Icon einfügen</a:t>
            </a:r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47E22296-19F8-453E-A434-EF0DE42E23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74712" y="1102864"/>
            <a:ext cx="6768000" cy="194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defRPr sz="6200" kern="1200" spc="-150" baseline="0">
                <a:solidFill>
                  <a:schemeClr val="accent1"/>
                </a:solidFill>
              </a:defRPr>
            </a:lvl1pPr>
          </a:lstStyle>
          <a:p>
            <a:r>
              <a:rPr lang="de-DE"/>
              <a:t>Titel einfügen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2FECEA8-36A6-4921-88F5-BCB3073617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874713" y="5537200"/>
            <a:ext cx="6768000" cy="521409"/>
          </a:xfrm>
          <a:prstGeom prst="rect">
            <a:avLst/>
          </a:prstGeo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 cap="none" baseline="0"/>
            </a:lvl2pPr>
            <a:lvl3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/>
            </a:lvl3pPr>
            <a:lvl4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/>
            </a:lvl4pPr>
            <a:lvl5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/>
            </a:lvl5pPr>
            <a:lvl6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/>
            </a:lvl6pPr>
            <a:lvl7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/>
            </a:lvl7pPr>
            <a:lvl8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/>
            </a:lvl8pPr>
            <a:lvl9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/>
            </a:lvl9pPr>
          </a:lstStyle>
          <a:p>
            <a:pPr lvl="0"/>
            <a:r>
              <a:rPr lang="de-DE"/>
              <a:t>Vorname, Name, Funktion, Abteilung</a:t>
            </a:r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FBADEC84-F60C-E944-8260-E48C152AC9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74713" y="6099249"/>
            <a:ext cx="6768000" cy="287178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ts val="1350"/>
              </a:lnSpc>
              <a:spcBef>
                <a:spcPts val="0"/>
              </a:spcBef>
              <a:buFontTx/>
              <a:buNone/>
              <a:defRPr sz="1100" cap="none" baseline="0"/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/>
            </a:lvl3pPr>
            <a:lvl4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/>
            </a:lvl4pPr>
            <a:lvl5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/>
            </a:lvl5pPr>
            <a:lvl6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/>
            </a:lvl6pPr>
            <a:lvl7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/>
            </a:lvl7pPr>
            <a:lvl8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/>
            </a:lvl8pPr>
            <a:lvl9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/>
            </a:lvl9pPr>
          </a:lstStyle>
          <a:p>
            <a:pPr lvl="0"/>
            <a:r>
              <a:rPr lang="de-DE"/>
              <a:t>Datum / intern / vertraulich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AFA7EA8-7406-46AB-9B80-A505220301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0083228" y="6196162"/>
            <a:ext cx="1965600" cy="5904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48" r="48"/>
            </a:stretch>
          </a:blipFill>
        </p:spPr>
        <p:txBody>
          <a:bodyPr/>
          <a:lstStyle/>
          <a:p>
            <a:pPr lvl="0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23746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dunklem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D47A5BA-27D1-4EFA-9732-AFBF2CFA2A0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0" y="0"/>
            <a:ext cx="121968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 vert="horz" lIns="0" tIns="576000" rIns="0" bIns="0" rtlCol="0" anchor="ctr">
            <a:noAutofit/>
          </a:bodyPr>
          <a:lstStyle>
            <a:lvl1pPr algn="ctr">
              <a:defRPr lang="de-CH"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 algn="ctr"/>
            <a:r>
              <a:rPr lang="de-DE"/>
              <a:t>Bild durch Klick auf das Icon einfügen</a:t>
            </a:r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47E22296-19F8-453E-A434-EF0DE42E23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74712" y="1102864"/>
            <a:ext cx="6768000" cy="194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defRPr sz="6200" kern="1200" spc="-15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 einfügen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2FECEA8-36A6-4921-88F5-BCB3073617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874713" y="5537200"/>
            <a:ext cx="6768000" cy="521409"/>
          </a:xfrm>
          <a:prstGeom prst="rect">
            <a:avLst/>
          </a:prstGeo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 cap="none" baseline="0">
                <a:solidFill>
                  <a:schemeClr val="bg1"/>
                </a:solidFill>
              </a:defRPr>
            </a:lvl2pPr>
            <a:lvl3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5pPr>
            <a:lvl6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Vorname, Name, Funktion, Abteilung</a:t>
            </a:r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FBADEC84-F60C-E944-8260-E48C152AC9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74713" y="6099249"/>
            <a:ext cx="6768000" cy="287178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solidFill>
                  <a:schemeClr val="bg1"/>
                </a:solidFill>
              </a:defRPr>
            </a:lvl1pPr>
            <a:lvl2pPr marL="0" indent="0">
              <a:lnSpc>
                <a:spcPts val="1350"/>
              </a:lnSpc>
              <a:spcBef>
                <a:spcPts val="0"/>
              </a:spcBef>
              <a:buFontTx/>
              <a:buNone/>
              <a:defRPr sz="1100" cap="none" baseline="0">
                <a:solidFill>
                  <a:schemeClr val="bg1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>
                <a:solidFill>
                  <a:schemeClr val="bg1"/>
                </a:solidFill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>
                <a:solidFill>
                  <a:schemeClr val="bg1"/>
                </a:solidFill>
              </a:defRPr>
            </a:lvl4pPr>
            <a:lvl5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>
                <a:solidFill>
                  <a:schemeClr val="bg1"/>
                </a:solidFill>
              </a:defRPr>
            </a:lvl5pPr>
            <a:lvl6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>
                <a:solidFill>
                  <a:schemeClr val="bg1"/>
                </a:solidFill>
              </a:defRPr>
            </a:lvl6pPr>
            <a:lvl7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>
                <a:solidFill>
                  <a:schemeClr val="bg1"/>
                </a:solidFill>
              </a:defRPr>
            </a:lvl7pPr>
            <a:lvl8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>
                <a:solidFill>
                  <a:schemeClr val="bg1"/>
                </a:solidFill>
              </a:defRPr>
            </a:lvl8pPr>
            <a:lvl9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Datum / intern / vertraulich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AFA7EA8-7406-46AB-9B80-A505220301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0083228" y="6196162"/>
            <a:ext cx="1965600" cy="5904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48" r="48"/>
            </a:stretch>
          </a:blipFill>
        </p:spPr>
        <p:txBody>
          <a:bodyPr vert="horz" lIns="0" tIns="0" rIns="0" bIns="0" rtlCol="0">
            <a:noAutofit/>
          </a:bodyPr>
          <a:lstStyle>
            <a:lvl1pPr>
              <a:defRPr lang="de-CH" dirty="0"/>
            </a:lvl1pPr>
          </a:lstStyle>
          <a:p>
            <a:pPr lvl="0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80841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enplatzhalter 3">
            <a:extLst>
              <a:ext uri="{FF2B5EF4-FFF2-40B4-BE49-F238E27FC236}">
                <a16:creationId xmlns:a16="http://schemas.microsoft.com/office/drawing/2014/main" id="{63999C01-84E1-435A-87F8-D765C7193991}"/>
              </a:ext>
            </a:extLst>
          </p:cNvPr>
          <p:cNvSpPr>
            <a:spLocks noGrp="1"/>
          </p:cNvSpPr>
          <p:nvPr>
            <p:ph type="media" sz="quarter" idx="18" hasCustomPrompt="1"/>
          </p:nvPr>
        </p:nvSpPr>
        <p:spPr bwMode="gray">
          <a:xfrm>
            <a:off x="0" y="0"/>
            <a:ext cx="121920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 vert="horz" lIns="0" tIns="576000" rIns="0" bIns="0" rtlCol="0" anchor="ctr">
            <a:noAutofit/>
          </a:bodyPr>
          <a:lstStyle>
            <a:lvl1pPr algn="ctr">
              <a:defRPr lang="en-US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 algn="ctr"/>
            <a:r>
              <a:rPr lang="de-DE"/>
              <a:t>Video durch Klick auf das Icon einfügen</a:t>
            </a:r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47E22296-19F8-453E-A434-EF0DE42E23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74712" y="1102864"/>
            <a:ext cx="6768000" cy="194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defRPr sz="6200" kern="1200" spc="-15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 einfügen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2FECEA8-36A6-4921-88F5-BCB3073617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874713" y="5537200"/>
            <a:ext cx="6768000" cy="521409"/>
          </a:xfrm>
          <a:prstGeom prst="rect">
            <a:avLst/>
          </a:prstGeo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 cap="none" baseline="0">
                <a:solidFill>
                  <a:schemeClr val="bg1"/>
                </a:solidFill>
              </a:defRPr>
            </a:lvl2pPr>
            <a:lvl3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5pPr>
            <a:lvl6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Vorname, Name, Funktion, Abteilung</a:t>
            </a:r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FBADEC84-F60C-E944-8260-E48C152AC9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74713" y="6099249"/>
            <a:ext cx="6768000" cy="287178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solidFill>
                  <a:schemeClr val="bg1"/>
                </a:solidFill>
              </a:defRPr>
            </a:lvl1pPr>
            <a:lvl2pPr marL="0" indent="0">
              <a:lnSpc>
                <a:spcPts val="1350"/>
              </a:lnSpc>
              <a:spcBef>
                <a:spcPts val="0"/>
              </a:spcBef>
              <a:buFontTx/>
              <a:buNone/>
              <a:defRPr sz="1100" cap="none" baseline="0">
                <a:solidFill>
                  <a:schemeClr val="bg1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>
                <a:solidFill>
                  <a:schemeClr val="bg1"/>
                </a:solidFill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>
                <a:solidFill>
                  <a:schemeClr val="bg1"/>
                </a:solidFill>
              </a:defRPr>
            </a:lvl4pPr>
            <a:lvl5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>
                <a:solidFill>
                  <a:schemeClr val="bg1"/>
                </a:solidFill>
              </a:defRPr>
            </a:lvl5pPr>
            <a:lvl6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>
                <a:solidFill>
                  <a:schemeClr val="bg1"/>
                </a:solidFill>
              </a:defRPr>
            </a:lvl6pPr>
            <a:lvl7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>
                <a:solidFill>
                  <a:schemeClr val="bg1"/>
                </a:solidFill>
              </a:defRPr>
            </a:lvl7pPr>
            <a:lvl8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>
                <a:solidFill>
                  <a:schemeClr val="bg1"/>
                </a:solidFill>
              </a:defRPr>
            </a:lvl8pPr>
            <a:lvl9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Datum / intern / vertraulich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AFA7EA8-7406-46AB-9B80-A505220301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0083228" y="6196162"/>
            <a:ext cx="1965600" cy="5904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48" r="48"/>
            </a:stretch>
          </a:blipFill>
        </p:spPr>
        <p:txBody>
          <a:bodyPr vert="horz" lIns="0" tIns="0" rIns="0" bIns="0" rtlCol="0">
            <a:noAutofit/>
          </a:bodyPr>
          <a:lstStyle>
            <a:lvl1pPr>
              <a:defRPr lang="de-CH" dirty="0"/>
            </a:lvl1pPr>
          </a:lstStyle>
          <a:p>
            <a:pPr lvl="0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97256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 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D0550-1996-FC40-9A1C-F27507A7A41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B42623-3D1D-5B44-9738-1B18074C4E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74713" y="1844675"/>
            <a:ext cx="10442575" cy="4356100"/>
          </a:xfrm>
        </p:spPr>
        <p:txBody>
          <a:bodyPr/>
          <a:lstStyle>
            <a:lvl1pPr marL="360000" indent="-360000">
              <a:buClr>
                <a:schemeClr val="accent1"/>
              </a:buClr>
              <a:buFont typeface="+mj-lt"/>
              <a:buAutoNum type="arabicPeriod"/>
              <a:defRPr/>
            </a:lvl1pPr>
            <a:lvl2pPr marL="576000" indent="-21600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cap="none" baseline="0"/>
            </a:lvl2pPr>
            <a:lvl3pPr marL="576000">
              <a:spcBef>
                <a:spcPts val="0"/>
              </a:spcBef>
              <a:defRPr/>
            </a:lvl3pPr>
            <a:lvl4pPr marL="576000">
              <a:spcBef>
                <a:spcPts val="0"/>
              </a:spcBef>
              <a:defRPr/>
            </a:lvl4pPr>
            <a:lvl5pPr marL="576000">
              <a:spcBef>
                <a:spcPts val="0"/>
              </a:spcBef>
              <a:defRPr/>
            </a:lvl5pPr>
            <a:lvl6pPr marL="576000">
              <a:spcBef>
                <a:spcPts val="0"/>
              </a:spcBef>
              <a:defRPr/>
            </a:lvl6pPr>
            <a:lvl7pPr marL="576000">
              <a:spcBef>
                <a:spcPts val="0"/>
              </a:spcBef>
              <a:defRPr/>
            </a:lvl7pPr>
            <a:lvl8pPr marL="576000">
              <a:spcBef>
                <a:spcPts val="0"/>
              </a:spcBef>
              <a:defRPr/>
            </a:lvl8pPr>
            <a:lvl9pPr marL="576000">
              <a:spcBef>
                <a:spcPts val="0"/>
              </a:spcBef>
              <a:defRPr/>
            </a:lvl9pPr>
          </a:lstStyle>
          <a:p>
            <a:pPr lvl="0"/>
            <a:r>
              <a:rPr lang="de-DE"/>
              <a:t>Inhalt / Agendapunkt einfügen</a:t>
            </a:r>
          </a:p>
          <a:p>
            <a:pPr lvl="1"/>
            <a:r>
              <a:rPr lang="de-DE"/>
              <a:t>Subline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276F70E-426C-4C25-8340-BB1B2B372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/>
              <a:t>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39161355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 türkis">
    <p:bg>
      <p:bgPr>
        <a:solidFill>
          <a:srgbClr val="AAE6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D0550-1996-FC40-9A1C-F27507A7A41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B42623-3D1D-5B44-9738-1B18074C4E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74713" y="1844675"/>
            <a:ext cx="10442575" cy="4356100"/>
          </a:xfrm>
        </p:spPr>
        <p:txBody>
          <a:bodyPr/>
          <a:lstStyle>
            <a:lvl1pPr marL="360000" indent="-360000">
              <a:buClr>
                <a:schemeClr val="accent1"/>
              </a:buClr>
              <a:buFont typeface="+mj-lt"/>
              <a:buAutoNum type="arabicPeriod"/>
              <a:defRPr/>
            </a:lvl1pPr>
            <a:lvl2pPr marL="576000" indent="-21600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cap="none" baseline="0"/>
            </a:lvl2pPr>
            <a:lvl3pPr marL="576000">
              <a:spcBef>
                <a:spcPts val="0"/>
              </a:spcBef>
              <a:defRPr/>
            </a:lvl3pPr>
            <a:lvl4pPr marL="576000">
              <a:spcBef>
                <a:spcPts val="0"/>
              </a:spcBef>
              <a:defRPr/>
            </a:lvl4pPr>
            <a:lvl5pPr marL="576000">
              <a:spcBef>
                <a:spcPts val="0"/>
              </a:spcBef>
              <a:defRPr/>
            </a:lvl5pPr>
            <a:lvl6pPr marL="576000">
              <a:spcBef>
                <a:spcPts val="0"/>
              </a:spcBef>
              <a:defRPr/>
            </a:lvl6pPr>
            <a:lvl7pPr marL="576000">
              <a:spcBef>
                <a:spcPts val="0"/>
              </a:spcBef>
              <a:defRPr/>
            </a:lvl7pPr>
            <a:lvl8pPr marL="576000">
              <a:spcBef>
                <a:spcPts val="0"/>
              </a:spcBef>
              <a:defRPr/>
            </a:lvl8pPr>
            <a:lvl9pPr marL="576000">
              <a:spcBef>
                <a:spcPts val="0"/>
              </a:spcBef>
              <a:defRPr/>
            </a:lvl9pPr>
          </a:lstStyle>
          <a:p>
            <a:pPr lvl="0"/>
            <a:r>
              <a:rPr lang="de-DE"/>
              <a:t>Inhalt / Agendapunkt einfügen</a:t>
            </a:r>
          </a:p>
          <a:p>
            <a:pPr lvl="1"/>
            <a:r>
              <a:rPr lang="de-DE"/>
              <a:t>Subline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F652442-C3A0-4A73-B538-21403E328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/>
              <a:t>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3800729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 blau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D0550-1996-FC40-9A1C-F27507A7A41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B42623-3D1D-5B44-9738-1B18074C4E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74713" y="1844675"/>
            <a:ext cx="10442575" cy="4356100"/>
          </a:xfrm>
        </p:spPr>
        <p:txBody>
          <a:bodyPr/>
          <a:lstStyle>
            <a:lvl1pPr marL="360000" indent="-360000">
              <a:buClr>
                <a:schemeClr val="accent1"/>
              </a:buClr>
              <a:buFont typeface="+mj-lt"/>
              <a:buAutoNum type="arabicPeriod"/>
              <a:defRPr/>
            </a:lvl1pPr>
            <a:lvl2pPr marL="576000" indent="-21600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cap="none" baseline="0"/>
            </a:lvl2pPr>
            <a:lvl3pPr marL="576000">
              <a:spcBef>
                <a:spcPts val="0"/>
              </a:spcBef>
              <a:defRPr/>
            </a:lvl3pPr>
            <a:lvl4pPr marL="576000">
              <a:spcBef>
                <a:spcPts val="0"/>
              </a:spcBef>
              <a:defRPr/>
            </a:lvl4pPr>
            <a:lvl5pPr marL="576000">
              <a:spcBef>
                <a:spcPts val="0"/>
              </a:spcBef>
              <a:defRPr/>
            </a:lvl5pPr>
            <a:lvl6pPr marL="576000">
              <a:spcBef>
                <a:spcPts val="0"/>
              </a:spcBef>
              <a:defRPr/>
            </a:lvl6pPr>
            <a:lvl7pPr marL="576000">
              <a:spcBef>
                <a:spcPts val="0"/>
              </a:spcBef>
              <a:defRPr/>
            </a:lvl7pPr>
            <a:lvl8pPr marL="576000">
              <a:spcBef>
                <a:spcPts val="0"/>
              </a:spcBef>
              <a:defRPr/>
            </a:lvl8pPr>
            <a:lvl9pPr marL="576000">
              <a:spcBef>
                <a:spcPts val="0"/>
              </a:spcBef>
              <a:defRPr/>
            </a:lvl9pPr>
          </a:lstStyle>
          <a:p>
            <a:pPr lvl="0"/>
            <a:r>
              <a:rPr lang="de-DE"/>
              <a:t>Inhalt / Agendapunkt einfügen</a:t>
            </a:r>
          </a:p>
          <a:p>
            <a:pPr lvl="1"/>
            <a:r>
              <a:rPr lang="de-DE"/>
              <a:t>Subline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B3A7A57-A4E8-461A-ACBE-BAF908030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/>
              <a:t>Titel einfügen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53752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 blau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D0550-1996-FC40-9A1C-F27507A7A41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B42623-3D1D-5B44-9738-1B18074C4E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74713" y="1844675"/>
            <a:ext cx="10442575" cy="4356100"/>
          </a:xfrm>
        </p:spPr>
        <p:txBody>
          <a:bodyPr/>
          <a:lstStyle>
            <a:lvl1pPr marL="360000" indent="-360000">
              <a:buClr>
                <a:schemeClr val="accent1"/>
              </a:buClr>
              <a:buFont typeface="+mj-lt"/>
              <a:buAutoNum type="arabicPeriod"/>
              <a:defRPr/>
            </a:lvl1pPr>
            <a:lvl2pPr marL="576000" indent="-21600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cap="none" baseline="0"/>
            </a:lvl2pPr>
            <a:lvl3pPr marL="576000">
              <a:spcBef>
                <a:spcPts val="0"/>
              </a:spcBef>
              <a:defRPr/>
            </a:lvl3pPr>
            <a:lvl4pPr marL="576000">
              <a:spcBef>
                <a:spcPts val="0"/>
              </a:spcBef>
              <a:defRPr/>
            </a:lvl4pPr>
            <a:lvl5pPr marL="576000">
              <a:spcBef>
                <a:spcPts val="0"/>
              </a:spcBef>
              <a:defRPr/>
            </a:lvl5pPr>
            <a:lvl6pPr marL="576000">
              <a:spcBef>
                <a:spcPts val="0"/>
              </a:spcBef>
              <a:defRPr/>
            </a:lvl6pPr>
            <a:lvl7pPr marL="576000">
              <a:spcBef>
                <a:spcPts val="0"/>
              </a:spcBef>
              <a:defRPr/>
            </a:lvl7pPr>
            <a:lvl8pPr marL="576000">
              <a:spcBef>
                <a:spcPts val="0"/>
              </a:spcBef>
              <a:defRPr/>
            </a:lvl8pPr>
            <a:lvl9pPr marL="576000">
              <a:spcBef>
                <a:spcPts val="0"/>
              </a:spcBef>
              <a:defRPr/>
            </a:lvl9pPr>
          </a:lstStyle>
          <a:p>
            <a:pPr lvl="0"/>
            <a:r>
              <a:rPr lang="de-DE"/>
              <a:t>Inhalt / Agendapunkt einfügen</a:t>
            </a:r>
          </a:p>
          <a:p>
            <a:pPr lvl="1"/>
            <a:r>
              <a:rPr lang="de-DE"/>
              <a:t>Subline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B3A7A57-A4E8-461A-ACBE-BAF908030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/>
              <a:t>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18790822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sverzeichnis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5">
            <a:extLst>
              <a:ext uri="{FF2B5EF4-FFF2-40B4-BE49-F238E27FC236}">
                <a16:creationId xmlns:a16="http://schemas.microsoft.com/office/drawing/2014/main" id="{21CC554A-EFE6-2A49-9F51-2893F12AD5E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873858" y="0"/>
            <a:ext cx="6318142" cy="68580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1041"/>
              <a:gd name="connsiteY0" fmla="*/ 0 h 10000"/>
              <a:gd name="connsiteX1" fmla="*/ 10000 w 11041"/>
              <a:gd name="connsiteY1" fmla="*/ 0 h 10000"/>
              <a:gd name="connsiteX2" fmla="*/ 10000 w 11041"/>
              <a:gd name="connsiteY2" fmla="*/ 10000 h 10000"/>
              <a:gd name="connsiteX3" fmla="*/ 1667 w 11041"/>
              <a:gd name="connsiteY3" fmla="*/ 10000 h 10000"/>
              <a:gd name="connsiteX4" fmla="*/ 0 w 11041"/>
              <a:gd name="connsiteY4" fmla="*/ 5000 h 10000"/>
              <a:gd name="connsiteX5" fmla="*/ 1667 w 11041"/>
              <a:gd name="connsiteY5" fmla="*/ 0 h 10000"/>
              <a:gd name="connsiteX0" fmla="*/ 1667 w 10617"/>
              <a:gd name="connsiteY0" fmla="*/ 0 h 10000"/>
              <a:gd name="connsiteX1" fmla="*/ 10000 w 10617"/>
              <a:gd name="connsiteY1" fmla="*/ 0 h 10000"/>
              <a:gd name="connsiteX2" fmla="*/ 10000 w 10617"/>
              <a:gd name="connsiteY2" fmla="*/ 10000 h 10000"/>
              <a:gd name="connsiteX3" fmla="*/ 1667 w 10617"/>
              <a:gd name="connsiteY3" fmla="*/ 10000 h 10000"/>
              <a:gd name="connsiteX4" fmla="*/ 0 w 10617"/>
              <a:gd name="connsiteY4" fmla="*/ 5000 h 10000"/>
              <a:gd name="connsiteX5" fmla="*/ 1667 w 10617"/>
              <a:gd name="connsiteY5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1667 w 10000"/>
              <a:gd name="connsiteY3" fmla="*/ 10000 h 10000"/>
              <a:gd name="connsiteX4" fmla="*/ 0 w 10000"/>
              <a:gd name="connsiteY4" fmla="*/ 5000 h 10000"/>
              <a:gd name="connsiteX5" fmla="*/ 1667 w 10000"/>
              <a:gd name="connsiteY5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1667 w 10000"/>
              <a:gd name="connsiteY3" fmla="*/ 10000 h 10000"/>
              <a:gd name="connsiteX4" fmla="*/ 0 w 10000"/>
              <a:gd name="connsiteY4" fmla="*/ 5000 h 10000"/>
              <a:gd name="connsiteX5" fmla="*/ 1667 w 10000"/>
              <a:gd name="connsiteY5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1667 w 10000"/>
              <a:gd name="connsiteY3" fmla="*/ 10000 h 10000"/>
              <a:gd name="connsiteX4" fmla="*/ 0 w 10000"/>
              <a:gd name="connsiteY4" fmla="*/ 5000 h 10000"/>
              <a:gd name="connsiteX5" fmla="*/ 1667 w 10000"/>
              <a:gd name="connsiteY5" fmla="*/ 0 h 10000"/>
              <a:gd name="connsiteX0" fmla="*/ 1414 w 9747"/>
              <a:gd name="connsiteY0" fmla="*/ 0 h 10000"/>
              <a:gd name="connsiteX1" fmla="*/ 9747 w 9747"/>
              <a:gd name="connsiteY1" fmla="*/ 0 h 10000"/>
              <a:gd name="connsiteX2" fmla="*/ 9747 w 9747"/>
              <a:gd name="connsiteY2" fmla="*/ 10000 h 10000"/>
              <a:gd name="connsiteX3" fmla="*/ 1414 w 9747"/>
              <a:gd name="connsiteY3" fmla="*/ 10000 h 10000"/>
              <a:gd name="connsiteX4" fmla="*/ 0 w 9747"/>
              <a:gd name="connsiteY4" fmla="*/ 5023 h 10000"/>
              <a:gd name="connsiteX5" fmla="*/ 1414 w 9747"/>
              <a:gd name="connsiteY5" fmla="*/ 0 h 10000"/>
              <a:gd name="connsiteX0" fmla="*/ 1451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1451 w 10000"/>
              <a:gd name="connsiteY3" fmla="*/ 10000 h 10000"/>
              <a:gd name="connsiteX4" fmla="*/ 0 w 10000"/>
              <a:gd name="connsiteY4" fmla="*/ 5023 h 10000"/>
              <a:gd name="connsiteX5" fmla="*/ 1451 w 10000"/>
              <a:gd name="connsiteY5" fmla="*/ 0 h 10000"/>
              <a:gd name="connsiteX0" fmla="*/ 1451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1451 w 10000"/>
              <a:gd name="connsiteY3" fmla="*/ 10000 h 10000"/>
              <a:gd name="connsiteX4" fmla="*/ 0 w 10000"/>
              <a:gd name="connsiteY4" fmla="*/ 5023 h 10000"/>
              <a:gd name="connsiteX5" fmla="*/ 1451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145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1451" y="10000"/>
                </a:lnTo>
                <a:cubicBezTo>
                  <a:pt x="1431" y="9978"/>
                  <a:pt x="0" y="7784"/>
                  <a:pt x="0" y="5023"/>
                </a:cubicBezTo>
                <a:cubicBezTo>
                  <a:pt x="0" y="2262"/>
                  <a:pt x="1443" y="0"/>
                  <a:pt x="1451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tIns="540000" bIns="0" anchor="ctr"/>
          <a:lstStyle>
            <a:lvl1pPr algn="ctr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de-DE"/>
              <a:t>Bild durch Klick auf das Icon einfügen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D0550-1996-FC40-9A1C-F27507A7A41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B42623-3D1D-5B44-9738-1B18074C4E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75420" y="1845308"/>
            <a:ext cx="4536000" cy="4356000"/>
          </a:xfrm>
        </p:spPr>
        <p:txBody>
          <a:bodyPr/>
          <a:lstStyle>
            <a:lvl1pPr marL="360000" indent="-360000">
              <a:buClr>
                <a:schemeClr val="accent1"/>
              </a:buClr>
              <a:buFont typeface="+mj-lt"/>
              <a:buAutoNum type="arabicPeriod"/>
              <a:defRPr cap="none"/>
            </a:lvl1pPr>
            <a:lvl2pPr marL="576000" indent="-21600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cap="none"/>
            </a:lvl2pPr>
            <a:lvl3pPr marL="576000" indent="-216000">
              <a:spcBef>
                <a:spcPts val="0"/>
              </a:spcBef>
              <a:defRPr cap="none"/>
            </a:lvl3pPr>
            <a:lvl4pPr marL="576000" indent="-216000">
              <a:spcBef>
                <a:spcPts val="0"/>
              </a:spcBef>
              <a:defRPr cap="none"/>
            </a:lvl4pPr>
            <a:lvl5pPr marL="576000" indent="-216000">
              <a:spcBef>
                <a:spcPts val="0"/>
              </a:spcBef>
              <a:defRPr cap="none"/>
            </a:lvl5pPr>
            <a:lvl6pPr marL="576000" indent="-216000">
              <a:spcBef>
                <a:spcPts val="0"/>
              </a:spcBef>
              <a:defRPr cap="none"/>
            </a:lvl6pPr>
            <a:lvl7pPr marL="576000" indent="-216000">
              <a:spcBef>
                <a:spcPts val="0"/>
              </a:spcBef>
              <a:defRPr cap="none"/>
            </a:lvl7pPr>
            <a:lvl8pPr marL="576000" indent="-216000">
              <a:spcBef>
                <a:spcPts val="0"/>
              </a:spcBef>
              <a:defRPr cap="none"/>
            </a:lvl8pPr>
            <a:lvl9pPr marL="576000" indent="-216000">
              <a:spcBef>
                <a:spcPts val="0"/>
              </a:spcBef>
              <a:defRPr cap="none"/>
            </a:lvl9pPr>
          </a:lstStyle>
          <a:p>
            <a:pPr lvl="0"/>
            <a:r>
              <a:rPr lang="de-DE"/>
              <a:t>Inhalt / Agendapunkt einfügen</a:t>
            </a:r>
          </a:p>
          <a:p>
            <a:pPr lvl="1"/>
            <a:r>
              <a:rPr lang="de-DE"/>
              <a:t>Subline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A5F7EEF2-A5C5-4002-8F6A-6885AF27BE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0083228" y="6196162"/>
            <a:ext cx="1965600" cy="5904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48" r="48"/>
            </a:stretch>
          </a:blipFill>
        </p:spPr>
        <p:txBody>
          <a:bodyPr/>
          <a:lstStyle/>
          <a:p>
            <a:pPr lvl="0"/>
            <a:r>
              <a:rPr lang="de-DE"/>
              <a:t>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45C3A75-90FC-4E5B-8149-4162928B7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74713" y="728662"/>
            <a:ext cx="4536000" cy="936000"/>
          </a:xfrm>
        </p:spPr>
        <p:txBody>
          <a:bodyPr/>
          <a:lstStyle/>
          <a:p>
            <a:r>
              <a:rPr lang="de-DE"/>
              <a:t>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3471175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9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874800" y="728663"/>
            <a:ext cx="10442488" cy="91621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Titel einfügen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78EA89-7C93-BF44-8BDE-7861EA52E1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33F0864-E962-45DB-B752-9288FC643D2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 bwMode="gray">
          <a:xfrm>
            <a:off x="874712" y="1844675"/>
            <a:ext cx="10442575" cy="4356100"/>
          </a:xfrm>
        </p:spPr>
        <p:txBody>
          <a:bodyPr/>
          <a:lstStyle/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</a:p>
        </p:txBody>
      </p:sp>
    </p:spTree>
    <p:extLst>
      <p:ext uri="{BB962C8B-B14F-4D97-AF65-F5344CB8AC3E}">
        <p14:creationId xmlns:p14="http://schemas.microsoft.com/office/powerpoint/2010/main" val="10653279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D8A338-8C23-7A46-BA67-70D2F2EF90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AFEA0D4-9CD4-4579-9510-54BF45298C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/>
              <a:t>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30578981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ischentitel 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94A386D-E3C9-4555-A617-525C76570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574400" y="2225615"/>
            <a:ext cx="9043200" cy="200058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lnSpc>
                <a:spcPts val="425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de-DE"/>
              <a:t>Zwischentitel einfügen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B3A5DA-4229-CC4B-9894-34122BA4A6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18054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ischentitel türki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94A386D-E3C9-4555-A617-525C76570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574400" y="2225615"/>
            <a:ext cx="9043200" cy="200058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lnSpc>
                <a:spcPts val="425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de-DE"/>
              <a:t>Zwischentitel einfügen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054D1-EA03-034B-A2A7-1F0F352597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A26F88C-BCE0-4456-9CF4-93AC432EC7A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39908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ischentitel blau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94A386D-E3C9-4555-A617-525C76570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574400" y="2225615"/>
            <a:ext cx="9043200" cy="200058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lnSpc>
                <a:spcPts val="425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de-DE"/>
              <a:t>Zwischentitel einfügen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054D1-EA03-034B-A2A7-1F0F352597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A26F88C-BCE0-4456-9CF4-93AC432EC7A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98213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ischentitel mit hellem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">
            <a:extLst>
              <a:ext uri="{FF2B5EF4-FFF2-40B4-BE49-F238E27FC236}">
                <a16:creationId xmlns:a16="http://schemas.microsoft.com/office/drawing/2014/main" id="{A5C2E3A0-2C9E-48D6-8F93-B972375F828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-2356" y="0"/>
            <a:ext cx="121920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 lIns="0" tIns="576000" rIns="0" bIns="0" anchor="ctr"/>
          <a:lstStyle>
            <a:lvl1pPr marL="266700" indent="-266700" algn="ctr"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Bild durch Klick auf das Icon einfügen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412BEBCB-B734-425E-82C0-C36410BA49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0083228" y="6196162"/>
            <a:ext cx="1965600" cy="5904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48" r="48"/>
            </a:stretch>
          </a:blipFill>
        </p:spPr>
        <p:txBody>
          <a:bodyPr vert="horz" lIns="0" tIns="0" rIns="0" bIns="0" rtlCol="0">
            <a:noAutofit/>
          </a:bodyPr>
          <a:lstStyle>
            <a:lvl1pPr>
              <a:defRPr lang="de-CH" dirty="0"/>
            </a:lvl1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E66C49-3F64-BD41-9C23-F7F61B7203B9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94A386D-E3C9-4555-A617-525C76570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574400" y="2225615"/>
            <a:ext cx="9043200" cy="468000"/>
          </a:xfrm>
          <a:prstGeom prst="rect">
            <a:avLst/>
          </a:prstGeom>
        </p:spPr>
        <p:txBody>
          <a:bodyPr vert="horz" lIns="0" tIns="1512000" rIns="0" bIns="0" rtlCol="0" anchor="ctr">
            <a:noAutofit/>
          </a:bodyPr>
          <a:lstStyle>
            <a:lvl1pPr algn="ctr">
              <a:lnSpc>
                <a:spcPts val="425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de-DE"/>
              <a:t>Zwischentitel einfügen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054D1-EA03-034B-A2A7-1F0F352597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A26F88C-BCE0-4456-9CF4-93AC432EC7A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33317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ischentitel mit dunklem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">
            <a:extLst>
              <a:ext uri="{FF2B5EF4-FFF2-40B4-BE49-F238E27FC236}">
                <a16:creationId xmlns:a16="http://schemas.microsoft.com/office/drawing/2014/main" id="{A5C2E3A0-2C9E-48D6-8F93-B972375F828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-2356" y="0"/>
            <a:ext cx="121920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 lIns="0" tIns="576000" rIns="0" bIns="0" anchor="ctr"/>
          <a:lstStyle>
            <a:lvl1pPr marL="266700" indent="-266700" algn="ctr"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Bild durch Klick auf das Icon einfügen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412BEBCB-B734-425E-82C0-C36410BA49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0083228" y="6196162"/>
            <a:ext cx="1965600" cy="5904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48" r="48"/>
            </a:stretch>
          </a:blipFill>
        </p:spPr>
        <p:txBody>
          <a:bodyPr/>
          <a:lstStyle/>
          <a:p>
            <a:pPr lvl="0"/>
            <a:r>
              <a:rPr lang="de-DE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E66C49-3F64-BD41-9C23-F7F61B7203B9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94A386D-E3C9-4555-A617-525C76570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574400" y="2225615"/>
            <a:ext cx="9043200" cy="468000"/>
          </a:xfrm>
          <a:prstGeom prst="rect">
            <a:avLst/>
          </a:prstGeom>
        </p:spPr>
        <p:txBody>
          <a:bodyPr vert="horz" lIns="0" tIns="1512000" rIns="0" bIns="0" rtlCol="0" anchor="ctr">
            <a:noAutofit/>
          </a:bodyPr>
          <a:lstStyle>
            <a:lvl1pPr algn="ctr">
              <a:lnSpc>
                <a:spcPts val="425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/>
              <a:t>Zwischentitel einfügen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054D1-EA03-034B-A2A7-1F0F352597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26F88C-BCE0-4456-9CF4-93AC432EC7A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47093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 Zwischen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5">
            <a:extLst>
              <a:ext uri="{FF2B5EF4-FFF2-40B4-BE49-F238E27FC236}">
                <a16:creationId xmlns:a16="http://schemas.microsoft.com/office/drawing/2014/main" id="{9D4564B8-2FAB-3B4B-9896-BC056FBBD91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873858" y="0"/>
            <a:ext cx="6318142" cy="68580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1041"/>
              <a:gd name="connsiteY0" fmla="*/ 0 h 10000"/>
              <a:gd name="connsiteX1" fmla="*/ 10000 w 11041"/>
              <a:gd name="connsiteY1" fmla="*/ 0 h 10000"/>
              <a:gd name="connsiteX2" fmla="*/ 10000 w 11041"/>
              <a:gd name="connsiteY2" fmla="*/ 10000 h 10000"/>
              <a:gd name="connsiteX3" fmla="*/ 1667 w 11041"/>
              <a:gd name="connsiteY3" fmla="*/ 10000 h 10000"/>
              <a:gd name="connsiteX4" fmla="*/ 0 w 11041"/>
              <a:gd name="connsiteY4" fmla="*/ 5000 h 10000"/>
              <a:gd name="connsiteX5" fmla="*/ 1667 w 11041"/>
              <a:gd name="connsiteY5" fmla="*/ 0 h 10000"/>
              <a:gd name="connsiteX0" fmla="*/ 1667 w 10617"/>
              <a:gd name="connsiteY0" fmla="*/ 0 h 10000"/>
              <a:gd name="connsiteX1" fmla="*/ 10000 w 10617"/>
              <a:gd name="connsiteY1" fmla="*/ 0 h 10000"/>
              <a:gd name="connsiteX2" fmla="*/ 10000 w 10617"/>
              <a:gd name="connsiteY2" fmla="*/ 10000 h 10000"/>
              <a:gd name="connsiteX3" fmla="*/ 1667 w 10617"/>
              <a:gd name="connsiteY3" fmla="*/ 10000 h 10000"/>
              <a:gd name="connsiteX4" fmla="*/ 0 w 10617"/>
              <a:gd name="connsiteY4" fmla="*/ 5000 h 10000"/>
              <a:gd name="connsiteX5" fmla="*/ 1667 w 10617"/>
              <a:gd name="connsiteY5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1667 w 10000"/>
              <a:gd name="connsiteY3" fmla="*/ 10000 h 10000"/>
              <a:gd name="connsiteX4" fmla="*/ 0 w 10000"/>
              <a:gd name="connsiteY4" fmla="*/ 5000 h 10000"/>
              <a:gd name="connsiteX5" fmla="*/ 1667 w 10000"/>
              <a:gd name="connsiteY5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1667 w 10000"/>
              <a:gd name="connsiteY3" fmla="*/ 10000 h 10000"/>
              <a:gd name="connsiteX4" fmla="*/ 0 w 10000"/>
              <a:gd name="connsiteY4" fmla="*/ 5000 h 10000"/>
              <a:gd name="connsiteX5" fmla="*/ 1667 w 10000"/>
              <a:gd name="connsiteY5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1667 w 10000"/>
              <a:gd name="connsiteY3" fmla="*/ 10000 h 10000"/>
              <a:gd name="connsiteX4" fmla="*/ 0 w 10000"/>
              <a:gd name="connsiteY4" fmla="*/ 5000 h 10000"/>
              <a:gd name="connsiteX5" fmla="*/ 1667 w 10000"/>
              <a:gd name="connsiteY5" fmla="*/ 0 h 10000"/>
              <a:gd name="connsiteX0" fmla="*/ 1414 w 9747"/>
              <a:gd name="connsiteY0" fmla="*/ 0 h 10000"/>
              <a:gd name="connsiteX1" fmla="*/ 9747 w 9747"/>
              <a:gd name="connsiteY1" fmla="*/ 0 h 10000"/>
              <a:gd name="connsiteX2" fmla="*/ 9747 w 9747"/>
              <a:gd name="connsiteY2" fmla="*/ 10000 h 10000"/>
              <a:gd name="connsiteX3" fmla="*/ 1414 w 9747"/>
              <a:gd name="connsiteY3" fmla="*/ 10000 h 10000"/>
              <a:gd name="connsiteX4" fmla="*/ 0 w 9747"/>
              <a:gd name="connsiteY4" fmla="*/ 5023 h 10000"/>
              <a:gd name="connsiteX5" fmla="*/ 1414 w 9747"/>
              <a:gd name="connsiteY5" fmla="*/ 0 h 10000"/>
              <a:gd name="connsiteX0" fmla="*/ 1451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1451 w 10000"/>
              <a:gd name="connsiteY3" fmla="*/ 10000 h 10000"/>
              <a:gd name="connsiteX4" fmla="*/ 0 w 10000"/>
              <a:gd name="connsiteY4" fmla="*/ 5023 h 10000"/>
              <a:gd name="connsiteX5" fmla="*/ 1451 w 10000"/>
              <a:gd name="connsiteY5" fmla="*/ 0 h 10000"/>
              <a:gd name="connsiteX0" fmla="*/ 1451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1451 w 10000"/>
              <a:gd name="connsiteY3" fmla="*/ 10000 h 10000"/>
              <a:gd name="connsiteX4" fmla="*/ 0 w 10000"/>
              <a:gd name="connsiteY4" fmla="*/ 5023 h 10000"/>
              <a:gd name="connsiteX5" fmla="*/ 1451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145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1451" y="10000"/>
                </a:lnTo>
                <a:cubicBezTo>
                  <a:pt x="1431" y="9978"/>
                  <a:pt x="0" y="7784"/>
                  <a:pt x="0" y="5023"/>
                </a:cubicBezTo>
                <a:cubicBezTo>
                  <a:pt x="0" y="2262"/>
                  <a:pt x="1443" y="0"/>
                  <a:pt x="1451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tIns="540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 auf das Icon einfügen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617E91B-70A7-8A46-BB0A-FB6D025E991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31E4E27-29A8-4E4D-BC7B-6CE4BE37C0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74712" y="729000"/>
            <a:ext cx="5221285" cy="2700000"/>
          </a:xfrm>
          <a:prstGeom prst="rect">
            <a:avLst/>
          </a:prstGeom>
          <a:noFill/>
        </p:spPr>
        <p:txBody>
          <a:bodyPr rIns="288000" bIns="72000" anchor="b"/>
          <a:lstStyle>
            <a:lvl1pPr>
              <a:defRPr sz="3800" spc="-50" baseline="0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Zwischentitel einfügen</a:t>
            </a:r>
          </a:p>
        </p:txBody>
      </p:sp>
      <p:sp>
        <p:nvSpPr>
          <p:cNvPr id="6" name="Text Placeholder 23">
            <a:extLst>
              <a:ext uri="{FF2B5EF4-FFF2-40B4-BE49-F238E27FC236}">
                <a16:creationId xmlns:a16="http://schemas.microsoft.com/office/drawing/2014/main" id="{69CE4726-41F0-DC42-A163-B3ACB52381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874713" y="3429308"/>
            <a:ext cx="5221287" cy="2772000"/>
          </a:xfrm>
          <a:prstGeom prst="rect">
            <a:avLst/>
          </a:prstGeom>
          <a:noFill/>
        </p:spPr>
        <p:txBody>
          <a:bodyPr tIns="288000" rIns="288000"/>
          <a:lstStyle>
            <a:lvl1pPr>
              <a:defRPr/>
            </a:lvl1pPr>
            <a:lvl2pPr marL="0" indent="0">
              <a:spcBef>
                <a:spcPts val="1000"/>
              </a:spcBef>
              <a:buFontTx/>
              <a:buNone/>
              <a:defRPr cap="none" baseline="0"/>
            </a:lvl2pPr>
            <a:lvl3pPr marL="0" indent="0">
              <a:spcBef>
                <a:spcPts val="1000"/>
              </a:spcBef>
              <a:buFontTx/>
              <a:buNone/>
              <a:defRPr/>
            </a:lvl3pPr>
            <a:lvl4pPr marL="0" indent="0">
              <a:spcBef>
                <a:spcPts val="1000"/>
              </a:spcBef>
              <a:buFontTx/>
              <a:buNone/>
              <a:defRPr/>
            </a:lvl4pPr>
            <a:lvl5pPr marL="0" indent="0">
              <a:spcBef>
                <a:spcPts val="1000"/>
              </a:spcBef>
              <a:buFontTx/>
              <a:buNone/>
              <a:defRPr/>
            </a:lvl5pPr>
            <a:lvl6pPr marL="0" indent="0">
              <a:spcBef>
                <a:spcPts val="1000"/>
              </a:spcBef>
              <a:buFontTx/>
              <a:buNone/>
              <a:defRPr/>
            </a:lvl6pPr>
            <a:lvl7pPr marL="0" indent="0">
              <a:spcBef>
                <a:spcPts val="1000"/>
              </a:spcBef>
              <a:buFontTx/>
              <a:buNone/>
              <a:defRPr/>
            </a:lvl7pPr>
            <a:lvl8pPr marL="0" indent="0">
              <a:spcBef>
                <a:spcPts val="1000"/>
              </a:spcBef>
              <a:buFontTx/>
              <a:buNone/>
              <a:defRPr/>
            </a:lvl8pPr>
            <a:lvl9pPr marL="0" indent="0">
              <a:spcBef>
                <a:spcPts val="1000"/>
              </a:spcBef>
              <a:buFontTx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Vorname Name                                                 Funktion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F5986F6F-480E-4E66-83CA-8C01FDD487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0083228" y="6196162"/>
            <a:ext cx="1965600" cy="5904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48" r="48"/>
            </a:stretch>
          </a:blipFill>
        </p:spPr>
        <p:txBody>
          <a:bodyPr/>
          <a:lstStyle/>
          <a:p>
            <a:pPr lvl="0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304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sverzeichnis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5">
            <a:extLst>
              <a:ext uri="{FF2B5EF4-FFF2-40B4-BE49-F238E27FC236}">
                <a16:creationId xmlns:a16="http://schemas.microsoft.com/office/drawing/2014/main" id="{21CC554A-EFE6-2A49-9F51-2893F12AD5E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873858" y="0"/>
            <a:ext cx="6318142" cy="68580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1041"/>
              <a:gd name="connsiteY0" fmla="*/ 0 h 10000"/>
              <a:gd name="connsiteX1" fmla="*/ 10000 w 11041"/>
              <a:gd name="connsiteY1" fmla="*/ 0 h 10000"/>
              <a:gd name="connsiteX2" fmla="*/ 10000 w 11041"/>
              <a:gd name="connsiteY2" fmla="*/ 10000 h 10000"/>
              <a:gd name="connsiteX3" fmla="*/ 1667 w 11041"/>
              <a:gd name="connsiteY3" fmla="*/ 10000 h 10000"/>
              <a:gd name="connsiteX4" fmla="*/ 0 w 11041"/>
              <a:gd name="connsiteY4" fmla="*/ 5000 h 10000"/>
              <a:gd name="connsiteX5" fmla="*/ 1667 w 11041"/>
              <a:gd name="connsiteY5" fmla="*/ 0 h 10000"/>
              <a:gd name="connsiteX0" fmla="*/ 1667 w 10617"/>
              <a:gd name="connsiteY0" fmla="*/ 0 h 10000"/>
              <a:gd name="connsiteX1" fmla="*/ 10000 w 10617"/>
              <a:gd name="connsiteY1" fmla="*/ 0 h 10000"/>
              <a:gd name="connsiteX2" fmla="*/ 10000 w 10617"/>
              <a:gd name="connsiteY2" fmla="*/ 10000 h 10000"/>
              <a:gd name="connsiteX3" fmla="*/ 1667 w 10617"/>
              <a:gd name="connsiteY3" fmla="*/ 10000 h 10000"/>
              <a:gd name="connsiteX4" fmla="*/ 0 w 10617"/>
              <a:gd name="connsiteY4" fmla="*/ 5000 h 10000"/>
              <a:gd name="connsiteX5" fmla="*/ 1667 w 10617"/>
              <a:gd name="connsiteY5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1667 w 10000"/>
              <a:gd name="connsiteY3" fmla="*/ 10000 h 10000"/>
              <a:gd name="connsiteX4" fmla="*/ 0 w 10000"/>
              <a:gd name="connsiteY4" fmla="*/ 5000 h 10000"/>
              <a:gd name="connsiteX5" fmla="*/ 1667 w 10000"/>
              <a:gd name="connsiteY5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1667 w 10000"/>
              <a:gd name="connsiteY3" fmla="*/ 10000 h 10000"/>
              <a:gd name="connsiteX4" fmla="*/ 0 w 10000"/>
              <a:gd name="connsiteY4" fmla="*/ 5000 h 10000"/>
              <a:gd name="connsiteX5" fmla="*/ 1667 w 10000"/>
              <a:gd name="connsiteY5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1667 w 10000"/>
              <a:gd name="connsiteY3" fmla="*/ 10000 h 10000"/>
              <a:gd name="connsiteX4" fmla="*/ 0 w 10000"/>
              <a:gd name="connsiteY4" fmla="*/ 5000 h 10000"/>
              <a:gd name="connsiteX5" fmla="*/ 1667 w 10000"/>
              <a:gd name="connsiteY5" fmla="*/ 0 h 10000"/>
              <a:gd name="connsiteX0" fmla="*/ 1414 w 9747"/>
              <a:gd name="connsiteY0" fmla="*/ 0 h 10000"/>
              <a:gd name="connsiteX1" fmla="*/ 9747 w 9747"/>
              <a:gd name="connsiteY1" fmla="*/ 0 h 10000"/>
              <a:gd name="connsiteX2" fmla="*/ 9747 w 9747"/>
              <a:gd name="connsiteY2" fmla="*/ 10000 h 10000"/>
              <a:gd name="connsiteX3" fmla="*/ 1414 w 9747"/>
              <a:gd name="connsiteY3" fmla="*/ 10000 h 10000"/>
              <a:gd name="connsiteX4" fmla="*/ 0 w 9747"/>
              <a:gd name="connsiteY4" fmla="*/ 5023 h 10000"/>
              <a:gd name="connsiteX5" fmla="*/ 1414 w 9747"/>
              <a:gd name="connsiteY5" fmla="*/ 0 h 10000"/>
              <a:gd name="connsiteX0" fmla="*/ 1451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1451 w 10000"/>
              <a:gd name="connsiteY3" fmla="*/ 10000 h 10000"/>
              <a:gd name="connsiteX4" fmla="*/ 0 w 10000"/>
              <a:gd name="connsiteY4" fmla="*/ 5023 h 10000"/>
              <a:gd name="connsiteX5" fmla="*/ 1451 w 10000"/>
              <a:gd name="connsiteY5" fmla="*/ 0 h 10000"/>
              <a:gd name="connsiteX0" fmla="*/ 1451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1451 w 10000"/>
              <a:gd name="connsiteY3" fmla="*/ 10000 h 10000"/>
              <a:gd name="connsiteX4" fmla="*/ 0 w 10000"/>
              <a:gd name="connsiteY4" fmla="*/ 5023 h 10000"/>
              <a:gd name="connsiteX5" fmla="*/ 1451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145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1451" y="10000"/>
                </a:lnTo>
                <a:cubicBezTo>
                  <a:pt x="1431" y="9978"/>
                  <a:pt x="0" y="7784"/>
                  <a:pt x="0" y="5023"/>
                </a:cubicBezTo>
                <a:cubicBezTo>
                  <a:pt x="0" y="2262"/>
                  <a:pt x="1443" y="0"/>
                  <a:pt x="1451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tIns="540000" bIns="0" anchor="ctr"/>
          <a:lstStyle>
            <a:lvl1pPr algn="ctr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de-DE"/>
              <a:t>Bild durch Klick auf das Icon einfügen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D0550-1996-FC40-9A1C-F27507A7A41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B42623-3D1D-5B44-9738-1B18074C4E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75420" y="1845308"/>
            <a:ext cx="4536000" cy="4356000"/>
          </a:xfrm>
        </p:spPr>
        <p:txBody>
          <a:bodyPr/>
          <a:lstStyle>
            <a:lvl1pPr marL="360000" indent="-360000">
              <a:buClr>
                <a:schemeClr val="accent1"/>
              </a:buClr>
              <a:buFont typeface="+mj-lt"/>
              <a:buAutoNum type="arabicPeriod"/>
              <a:defRPr cap="none"/>
            </a:lvl1pPr>
            <a:lvl2pPr marL="576000" indent="-21600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cap="none"/>
            </a:lvl2pPr>
            <a:lvl3pPr marL="576000" indent="-216000">
              <a:spcBef>
                <a:spcPts val="0"/>
              </a:spcBef>
              <a:defRPr cap="none"/>
            </a:lvl3pPr>
            <a:lvl4pPr marL="576000" indent="-216000">
              <a:spcBef>
                <a:spcPts val="0"/>
              </a:spcBef>
              <a:defRPr cap="none"/>
            </a:lvl4pPr>
            <a:lvl5pPr marL="576000" indent="-216000">
              <a:spcBef>
                <a:spcPts val="0"/>
              </a:spcBef>
              <a:defRPr cap="none"/>
            </a:lvl5pPr>
            <a:lvl6pPr marL="576000" indent="-216000">
              <a:spcBef>
                <a:spcPts val="0"/>
              </a:spcBef>
              <a:defRPr cap="none"/>
            </a:lvl6pPr>
            <a:lvl7pPr marL="576000" indent="-216000">
              <a:spcBef>
                <a:spcPts val="0"/>
              </a:spcBef>
              <a:defRPr cap="none"/>
            </a:lvl7pPr>
            <a:lvl8pPr marL="576000" indent="-216000">
              <a:spcBef>
                <a:spcPts val="0"/>
              </a:spcBef>
              <a:defRPr cap="none"/>
            </a:lvl8pPr>
            <a:lvl9pPr marL="576000" indent="-216000">
              <a:spcBef>
                <a:spcPts val="0"/>
              </a:spcBef>
              <a:defRPr cap="none"/>
            </a:lvl9pPr>
          </a:lstStyle>
          <a:p>
            <a:pPr lvl="0"/>
            <a:r>
              <a:rPr lang="de-DE"/>
              <a:t>Inhalt / Agendapunkt einfügen</a:t>
            </a:r>
          </a:p>
          <a:p>
            <a:pPr lvl="1"/>
            <a:r>
              <a:rPr lang="de-DE"/>
              <a:t>Subline</a:t>
            </a:r>
            <a:endParaRPr lang="de-DE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A5F7EEF2-A5C5-4002-8F6A-6885AF27BE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0083228" y="6196162"/>
            <a:ext cx="1965600" cy="5904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48" r="48"/>
            </a:stretch>
          </a:blipFill>
        </p:spPr>
        <p:txBody>
          <a:bodyPr/>
          <a:lstStyle/>
          <a:p>
            <a:pPr lvl="0"/>
            <a:r>
              <a:rPr lang="de-DE"/>
              <a:t> 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45C3A75-90FC-4E5B-8149-4162928B7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74713" y="728662"/>
            <a:ext cx="4536000" cy="936000"/>
          </a:xfrm>
        </p:spPr>
        <p:txBody>
          <a:bodyPr/>
          <a:lstStyle/>
          <a:p>
            <a:r>
              <a:rPr lang="de-DE"/>
              <a:t>Titel einfügen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7630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9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3E5699-D4DA-4280-B8AC-51FB01F65549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4332580" y="1844675"/>
            <a:ext cx="6984000" cy="435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</a:p>
        </p:txBody>
      </p:sp>
      <p:sp>
        <p:nvSpPr>
          <p:cNvPr id="10" name="Picture Placeholder 25">
            <a:extLst>
              <a:ext uri="{FF2B5EF4-FFF2-40B4-BE49-F238E27FC236}">
                <a16:creationId xmlns:a16="http://schemas.microsoft.com/office/drawing/2014/main" id="{EBACE9FB-61C8-7843-A9EF-75074C442D4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0"/>
            <a:ext cx="3603457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972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AC28B-9981-014E-A760-28C838CA860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solidFill>
                  <a:srgbClr val="164489"/>
                </a:solidFill>
              </a:defRPr>
            </a:lvl1pPr>
          </a:lstStyle>
          <a:p>
            <a:fld id="{9A26F88C-BCE0-4456-9CF4-93AC432EC7A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AEE8A92-84A8-4846-B591-CE24D6E7A4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332287" y="728662"/>
            <a:ext cx="6982425" cy="936000"/>
          </a:xfrm>
        </p:spPr>
        <p:txBody>
          <a:bodyPr/>
          <a:lstStyle/>
          <a:p>
            <a:r>
              <a:rPr lang="de-DE"/>
              <a:t>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1380178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29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 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2F62B42D-585B-414F-97BC-1463F1B3ED97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874713" y="1844675"/>
            <a:ext cx="4536116" cy="435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</a:p>
        </p:txBody>
      </p:sp>
      <p:sp>
        <p:nvSpPr>
          <p:cNvPr id="9" name="Picture Placeholder 25">
            <a:extLst>
              <a:ext uri="{FF2B5EF4-FFF2-40B4-BE49-F238E27FC236}">
                <a16:creationId xmlns:a16="http://schemas.microsoft.com/office/drawing/2014/main" id="{7FC59D54-655D-0F49-B4CA-5E4DD032F79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000278" y="0"/>
            <a:ext cx="619172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540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 auf das Icon einfügen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C621A-36D7-D140-86DF-159C5233C9C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79D4D29-C2A2-4963-9F10-AC00EB51D5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10083228" y="6196162"/>
            <a:ext cx="1965600" cy="5904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48" r="48"/>
            </a:stretch>
          </a:blipFill>
        </p:spPr>
        <p:txBody>
          <a:bodyPr/>
          <a:lstStyle/>
          <a:p>
            <a:pPr lvl="0"/>
            <a:r>
              <a:rPr lang="de-DE"/>
              <a:t>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671AACD-1BF4-45B5-9124-293B74CE9B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74713" y="728662"/>
            <a:ext cx="4537075" cy="936000"/>
          </a:xfrm>
        </p:spPr>
        <p:txBody>
          <a:bodyPr/>
          <a:lstStyle/>
          <a:p>
            <a:r>
              <a:rPr lang="de-DE"/>
              <a:t>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4223421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9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nhalt und 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5">
            <a:extLst>
              <a:ext uri="{FF2B5EF4-FFF2-40B4-BE49-F238E27FC236}">
                <a16:creationId xmlns:a16="http://schemas.microsoft.com/office/drawing/2014/main" id="{E402860E-7336-EE45-8B60-A0DBCEC5002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686800" y="0"/>
            <a:ext cx="35052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1008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36CDD-2B3B-1740-85BB-3A2643EF9FA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Picture Placeholder 25">
            <a:extLst>
              <a:ext uri="{FF2B5EF4-FFF2-40B4-BE49-F238E27FC236}">
                <a16:creationId xmlns:a16="http://schemas.microsoft.com/office/drawing/2014/main" id="{3D7AEB9F-0775-AF4A-9186-B6D9EB2FF56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764506" y="0"/>
            <a:ext cx="3728566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1008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8173211-220E-4293-AF19-BE56084F211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10083228" y="6196162"/>
            <a:ext cx="1965600" cy="5904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48" r="48"/>
            </a:stretch>
          </a:blipFill>
        </p:spPr>
        <p:txBody>
          <a:bodyPr/>
          <a:lstStyle/>
          <a:p>
            <a:pPr lvl="0"/>
            <a:r>
              <a:rPr lang="de-DE"/>
              <a:t> 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37F8CA12-92C4-415C-88FC-2AA93DD5D402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875420" y="1844675"/>
            <a:ext cx="3564000" cy="435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9pPr>
              <a:defRPr/>
            </a:lvl9pPr>
          </a:lstStyle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BA1EB3-A75B-4DE9-AC8F-06AD07022D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74713" y="728662"/>
            <a:ext cx="3565525" cy="936000"/>
          </a:xfrm>
        </p:spPr>
        <p:txBody>
          <a:bodyPr/>
          <a:lstStyle/>
          <a:p>
            <a:r>
              <a:rPr lang="de-DE"/>
              <a:t>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1278995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7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nhalt und zwei Bi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5">
            <a:extLst>
              <a:ext uri="{FF2B5EF4-FFF2-40B4-BE49-F238E27FC236}">
                <a16:creationId xmlns:a16="http://schemas.microsoft.com/office/drawing/2014/main" id="{8D350EB0-6321-7240-A9EC-36A51C25269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4752474" y="3510000"/>
            <a:ext cx="7439525" cy="334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540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 auf das Icon einfügen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BBBA9-3F15-B545-97BD-9129CF98FF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Picture Placeholder 25">
            <a:extLst>
              <a:ext uri="{FF2B5EF4-FFF2-40B4-BE49-F238E27FC236}">
                <a16:creationId xmlns:a16="http://schemas.microsoft.com/office/drawing/2014/main" id="{76686327-388A-E249-8C70-FAD6162D39E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752475" y="0"/>
            <a:ext cx="7439525" cy="333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540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 auf das Icon einfügen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F9C457B-CD99-4BD7-BB3B-5193E8A151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0083228" y="6196162"/>
            <a:ext cx="1965600" cy="5904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48" r="48"/>
            </a:stretch>
          </a:blipFill>
        </p:spPr>
        <p:txBody>
          <a:bodyPr/>
          <a:lstStyle/>
          <a:p>
            <a:pPr lvl="0"/>
            <a:r>
              <a:rPr lang="de-DE"/>
              <a:t> 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618FB493-7A78-49CD-B694-52C69DA4B85C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875420" y="1844675"/>
            <a:ext cx="3564000" cy="435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6FC7344-D3FD-457A-9BDE-E71FDC7522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74713" y="728662"/>
            <a:ext cx="3564000" cy="936000"/>
          </a:xfrm>
        </p:spPr>
        <p:txBody>
          <a:bodyPr/>
          <a:lstStyle/>
          <a:p>
            <a:r>
              <a:rPr lang="de-DE"/>
              <a:t>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1428166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7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Inhalt und 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E80C5EA-9FDA-4CB1-A6F1-9B6A8CA4173C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4224338" y="728663"/>
            <a:ext cx="3312000" cy="230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082F86-85D4-437A-8F89-BA2273220A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74713" y="728663"/>
            <a:ext cx="3133725" cy="5472112"/>
          </a:xfrm>
        </p:spPr>
        <p:txBody>
          <a:bodyPr/>
          <a:lstStyle/>
          <a:p>
            <a:r>
              <a:rPr lang="de-DE"/>
              <a:t>Titel einfügen</a:t>
            </a:r>
          </a:p>
        </p:txBody>
      </p:sp>
      <p:sp>
        <p:nvSpPr>
          <p:cNvPr id="11" name="Picture Placeholder 25">
            <a:extLst>
              <a:ext uri="{FF2B5EF4-FFF2-40B4-BE49-F238E27FC236}">
                <a16:creationId xmlns:a16="http://schemas.microsoft.com/office/drawing/2014/main" id="{52F4E7FA-00A2-6949-9676-402A4DEDB2E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7751763" y="728663"/>
            <a:ext cx="3565525" cy="230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</a:p>
        </p:txBody>
      </p:sp>
      <p:sp>
        <p:nvSpPr>
          <p:cNvPr id="13" name="Picture Placeholder 25">
            <a:extLst>
              <a:ext uri="{FF2B5EF4-FFF2-40B4-BE49-F238E27FC236}">
                <a16:creationId xmlns:a16="http://schemas.microsoft.com/office/drawing/2014/main" id="{62A39FD2-1F75-124E-9310-003F1B1A8C3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7751763" y="3249236"/>
            <a:ext cx="3565525" cy="230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DEE7C-C8D5-1043-BEF1-FEFCF6F8A0B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AD33D561-51C3-4DEA-8C5E-32252751FBB1}"/>
              </a:ext>
            </a:extLst>
          </p:cNvPr>
          <p:cNvSpPr>
            <a:spLocks noGrp="1"/>
          </p:cNvSpPr>
          <p:nvPr>
            <p:ph idx="21" hasCustomPrompt="1"/>
          </p:nvPr>
        </p:nvSpPr>
        <p:spPr bwMode="gray">
          <a:xfrm>
            <a:off x="4224338" y="3249308"/>
            <a:ext cx="3312000" cy="295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</a:p>
        </p:txBody>
      </p:sp>
    </p:spTree>
    <p:extLst>
      <p:ext uri="{BB962C8B-B14F-4D97-AF65-F5344CB8AC3E}">
        <p14:creationId xmlns:p14="http://schemas.microsoft.com/office/powerpoint/2010/main" val="2783443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25">
          <p15:clr>
            <a:srgbClr val="FBAE40"/>
          </p15:clr>
        </p15:guide>
        <p15:guide id="2" pos="2661">
          <p15:clr>
            <a:srgbClr val="FBAE40"/>
          </p15:clr>
        </p15:guide>
        <p15:guide id="3" pos="4747">
          <p15:clr>
            <a:srgbClr val="FBAE40"/>
          </p15:clr>
        </p15:guide>
        <p15:guide id="4" pos="4883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dr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EC140E7C-2A99-4ED4-8DFF-2341EC56D00C}"/>
              </a:ext>
            </a:extLst>
          </p:cNvPr>
          <p:cNvSpPr>
            <a:spLocks noGrp="1"/>
          </p:cNvSpPr>
          <p:nvPr>
            <p:ph idx="26" hasCustomPrompt="1"/>
          </p:nvPr>
        </p:nvSpPr>
        <p:spPr bwMode="gray">
          <a:xfrm>
            <a:off x="7962087" y="3967565"/>
            <a:ext cx="3355200" cy="22332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EB201227-80D6-4BC3-B123-C532ED4AE265}"/>
              </a:ext>
            </a:extLst>
          </p:cNvPr>
          <p:cNvSpPr>
            <a:spLocks noGrp="1"/>
          </p:cNvSpPr>
          <p:nvPr>
            <p:ph idx="25" hasCustomPrompt="1"/>
          </p:nvPr>
        </p:nvSpPr>
        <p:spPr bwMode="gray">
          <a:xfrm>
            <a:off x="4421102" y="3967565"/>
            <a:ext cx="3355200" cy="22332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48B49A3-7868-4F57-B141-2BDE6764CC41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874713" y="3967566"/>
            <a:ext cx="3355200" cy="22332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</a:p>
        </p:txBody>
      </p:sp>
      <p:sp>
        <p:nvSpPr>
          <p:cNvPr id="11" name="Picture Placeholder 25">
            <a:extLst>
              <a:ext uri="{FF2B5EF4-FFF2-40B4-BE49-F238E27FC236}">
                <a16:creationId xmlns:a16="http://schemas.microsoft.com/office/drawing/2014/main" id="{52F4E7FA-00A2-6949-9676-402A4DEDB2E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74714" y="1844675"/>
            <a:ext cx="3356324" cy="19836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DEE7C-C8D5-1043-BEF1-FEFCF6F8A0B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Picture Placeholder 25">
            <a:extLst>
              <a:ext uri="{FF2B5EF4-FFF2-40B4-BE49-F238E27FC236}">
                <a16:creationId xmlns:a16="http://schemas.microsoft.com/office/drawing/2014/main" id="{FAA1820E-EDB5-F94C-A610-461C0D5A004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4421103" y="1844675"/>
            <a:ext cx="3356324" cy="19836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</a:p>
        </p:txBody>
      </p:sp>
      <p:sp>
        <p:nvSpPr>
          <p:cNvPr id="15" name="Picture Placeholder 25">
            <a:extLst>
              <a:ext uri="{FF2B5EF4-FFF2-40B4-BE49-F238E27FC236}">
                <a16:creationId xmlns:a16="http://schemas.microsoft.com/office/drawing/2014/main" id="{6AC99EE4-44F3-9242-A660-00C48B91EA9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7968208" y="1844675"/>
            <a:ext cx="3356324" cy="19836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3FFD705-0CB8-49A7-B4FE-E147CB2F4F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/>
              <a:t>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32131792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vier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097B9745-09A3-4EDD-AFB4-C1E415224B0A}"/>
              </a:ext>
            </a:extLst>
          </p:cNvPr>
          <p:cNvSpPr>
            <a:spLocks noGrp="1"/>
          </p:cNvSpPr>
          <p:nvPr>
            <p:ph idx="29" hasCustomPrompt="1"/>
          </p:nvPr>
        </p:nvSpPr>
        <p:spPr bwMode="gray">
          <a:xfrm>
            <a:off x="8822568" y="3429000"/>
            <a:ext cx="2516117" cy="27717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1082B579-BAFB-45C6-BA61-5C1B51877A8B}"/>
              </a:ext>
            </a:extLst>
          </p:cNvPr>
          <p:cNvSpPr>
            <a:spLocks noGrp="1"/>
          </p:cNvSpPr>
          <p:nvPr>
            <p:ph idx="28" hasCustomPrompt="1"/>
          </p:nvPr>
        </p:nvSpPr>
        <p:spPr bwMode="gray">
          <a:xfrm>
            <a:off x="6169428" y="3429000"/>
            <a:ext cx="2516117" cy="27717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D5BF07C8-C1E8-4D08-9932-896B3F8164F4}"/>
              </a:ext>
            </a:extLst>
          </p:cNvPr>
          <p:cNvSpPr>
            <a:spLocks noGrp="1"/>
          </p:cNvSpPr>
          <p:nvPr>
            <p:ph idx="27" hasCustomPrompt="1"/>
          </p:nvPr>
        </p:nvSpPr>
        <p:spPr bwMode="gray">
          <a:xfrm>
            <a:off x="3516288" y="3429000"/>
            <a:ext cx="2516117" cy="27717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3FE0BBE-B079-4EF8-A0EA-A3B2868D21E0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874713" y="3429001"/>
            <a:ext cx="2516117" cy="27717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5pPr>
              <a:defRPr/>
            </a:lvl5pPr>
          </a:lstStyle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</a:p>
        </p:txBody>
      </p:sp>
      <p:sp>
        <p:nvSpPr>
          <p:cNvPr id="11" name="Picture Placeholder 25">
            <a:extLst>
              <a:ext uri="{FF2B5EF4-FFF2-40B4-BE49-F238E27FC236}">
                <a16:creationId xmlns:a16="http://schemas.microsoft.com/office/drawing/2014/main" id="{52F4E7FA-00A2-6949-9676-402A4DEDB2E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74714" y="1844674"/>
            <a:ext cx="2504552" cy="14347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DEE7C-C8D5-1043-BEF1-FEFCF6F8A0B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Picture Placeholder 25">
            <a:extLst>
              <a:ext uri="{FF2B5EF4-FFF2-40B4-BE49-F238E27FC236}">
                <a16:creationId xmlns:a16="http://schemas.microsoft.com/office/drawing/2014/main" id="{FAA1820E-EDB5-F94C-A610-461C0D5A004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3522071" y="1844674"/>
            <a:ext cx="2504552" cy="14347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</a:p>
        </p:txBody>
      </p:sp>
      <p:sp>
        <p:nvSpPr>
          <p:cNvPr id="15" name="Picture Placeholder 25">
            <a:extLst>
              <a:ext uri="{FF2B5EF4-FFF2-40B4-BE49-F238E27FC236}">
                <a16:creationId xmlns:a16="http://schemas.microsoft.com/office/drawing/2014/main" id="{6AC99EE4-44F3-9242-A660-00C48B91EA9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6169428" y="1844674"/>
            <a:ext cx="2504552" cy="14347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</a:p>
        </p:txBody>
      </p:sp>
      <p:sp>
        <p:nvSpPr>
          <p:cNvPr id="13" name="Picture Placeholder 25">
            <a:extLst>
              <a:ext uri="{FF2B5EF4-FFF2-40B4-BE49-F238E27FC236}">
                <a16:creationId xmlns:a16="http://schemas.microsoft.com/office/drawing/2014/main" id="{9E5BD73F-C4F3-E049-B4E2-5DB8E07576F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8812736" y="1844674"/>
            <a:ext cx="2504552" cy="14347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38F6F40-48BE-41DB-904B-702B1BFEEA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/>
              <a:t>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5620268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ier Bi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82F86-85D4-437A-8F89-BA2273220A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75420" y="728700"/>
            <a:ext cx="2808000" cy="5472112"/>
          </a:xfrm>
        </p:spPr>
        <p:txBody>
          <a:bodyPr/>
          <a:lstStyle/>
          <a:p>
            <a:r>
              <a:rPr lang="de-DE"/>
              <a:t>Titel einfügen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265C8154-9A51-41DF-A8A0-CC2811B1B65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899756" y="3068960"/>
            <a:ext cx="3600000" cy="2160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5pPr>
            <a:lvl6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9pPr>
          </a:lstStyle>
          <a:p>
            <a:pPr lvl="0"/>
            <a:r>
              <a:rPr lang="de-DE"/>
              <a:t>Bildlegende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B977F-1492-7443-8D7E-E321240A83AA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7" name="Picture Placeholder 25">
            <a:extLst>
              <a:ext uri="{FF2B5EF4-FFF2-40B4-BE49-F238E27FC236}">
                <a16:creationId xmlns:a16="http://schemas.microsoft.com/office/drawing/2014/main" id="{C8F89186-A2B4-1F43-AAF9-C267EC791E0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899756" y="728663"/>
            <a:ext cx="3600000" cy="230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54FD4C21-C676-284C-9A59-96F680FB42C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7716180" y="3068960"/>
            <a:ext cx="3600000" cy="2160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5pPr>
            <a:lvl6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9pPr>
          </a:lstStyle>
          <a:p>
            <a:pPr lvl="0"/>
            <a:r>
              <a:rPr lang="de-DE"/>
              <a:t>Bildlegende</a:t>
            </a:r>
          </a:p>
        </p:txBody>
      </p:sp>
      <p:sp>
        <p:nvSpPr>
          <p:cNvPr id="19" name="Picture Placeholder 25">
            <a:extLst>
              <a:ext uri="{FF2B5EF4-FFF2-40B4-BE49-F238E27FC236}">
                <a16:creationId xmlns:a16="http://schemas.microsoft.com/office/drawing/2014/main" id="{15ADC77A-9427-D743-A20B-CA9F68A2F43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7716180" y="728663"/>
            <a:ext cx="3600000" cy="230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DBADA9F4-9383-DF46-A717-17ADA95E2B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899756" y="5913276"/>
            <a:ext cx="3600000" cy="2160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5pPr>
            <a:lvl6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9pPr>
          </a:lstStyle>
          <a:p>
            <a:pPr lvl="0"/>
            <a:r>
              <a:rPr lang="de-DE"/>
              <a:t>Bildlegende</a:t>
            </a:r>
          </a:p>
        </p:txBody>
      </p:sp>
      <p:sp>
        <p:nvSpPr>
          <p:cNvPr id="21" name="Picture Placeholder 25">
            <a:extLst>
              <a:ext uri="{FF2B5EF4-FFF2-40B4-BE49-F238E27FC236}">
                <a16:creationId xmlns:a16="http://schemas.microsoft.com/office/drawing/2014/main" id="{182D4C7F-1C82-804F-AA9D-53A3357327B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3899756" y="3573268"/>
            <a:ext cx="3600000" cy="230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188F64A1-28F4-2148-A5D3-423FD70A85D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7716180" y="5913276"/>
            <a:ext cx="3600000" cy="2160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5pPr>
            <a:lvl6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50" cap="none"/>
            </a:lvl9pPr>
          </a:lstStyle>
          <a:p>
            <a:pPr lvl="0"/>
            <a:r>
              <a:rPr lang="de-DE"/>
              <a:t>Bildlegende</a:t>
            </a:r>
          </a:p>
        </p:txBody>
      </p:sp>
      <p:sp>
        <p:nvSpPr>
          <p:cNvPr id="23" name="Picture Placeholder 25">
            <a:extLst>
              <a:ext uri="{FF2B5EF4-FFF2-40B4-BE49-F238E27FC236}">
                <a16:creationId xmlns:a16="http://schemas.microsoft.com/office/drawing/2014/main" id="{3A1970D6-7BE3-D74B-98DA-DF4A12CCF25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7716180" y="3573268"/>
            <a:ext cx="3600000" cy="230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</a:t>
            </a:r>
            <a:br>
              <a:rPr lang="de-DE"/>
            </a:br>
            <a:r>
              <a:rPr lang="de-DE"/>
              <a:t>auf das Icon einfügen</a:t>
            </a:r>
          </a:p>
        </p:txBody>
      </p:sp>
    </p:spTree>
    <p:extLst>
      <p:ext uri="{BB962C8B-B14F-4D97-AF65-F5344CB8AC3E}">
        <p14:creationId xmlns:p14="http://schemas.microsoft.com/office/powerpoint/2010/main" val="2089458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20">
          <p15:clr>
            <a:srgbClr val="FBAE40"/>
          </p15:clr>
        </p15:guide>
        <p15:guide id="2" pos="2457">
          <p15:clr>
            <a:srgbClr val="FBAE40"/>
          </p15:clr>
        </p15:guide>
        <p15:guide id="3" pos="4725">
          <p15:clr>
            <a:srgbClr val="FBAE40"/>
          </p15:clr>
        </p15:guide>
        <p15:guide id="4" pos="4861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folie mit hellem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2">
            <a:extLst>
              <a:ext uri="{FF2B5EF4-FFF2-40B4-BE49-F238E27FC236}">
                <a16:creationId xmlns:a16="http://schemas.microsoft.com/office/drawing/2014/main" id="{99AD07AC-D4D5-445B-8CD8-F6D896FD257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0" y="0"/>
            <a:ext cx="121920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 lIns="0" tIns="576000" rIns="0" bIns="0"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Bild durch Klick auf das Icon einfügen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4FFEB64C-CFAB-49F6-8366-8E0C865B670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0083228" y="6196162"/>
            <a:ext cx="1965600" cy="5904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48" r="48"/>
            </a:stretch>
          </a:blipFill>
        </p:spPr>
        <p:txBody>
          <a:bodyPr vert="horz" lIns="0" tIns="0" rIns="0" bIns="0" rtlCol="0">
            <a:noAutofit/>
          </a:bodyPr>
          <a:lstStyle>
            <a:lvl1pPr>
              <a:defRPr lang="de-CH" dirty="0"/>
            </a:lvl1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94A386D-E3C9-4555-A617-525C76570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574400" y="2225615"/>
            <a:ext cx="9043200" cy="482400"/>
          </a:xfrm>
          <a:prstGeom prst="rect">
            <a:avLst/>
          </a:prstGeom>
        </p:spPr>
        <p:txBody>
          <a:bodyPr vert="horz" lIns="0" tIns="1512000" rIns="0" bIns="0" rtlCol="0" anchor="ctr">
            <a:noAutofit/>
          </a:bodyPr>
          <a:lstStyle>
            <a:lvl1pPr algn="ctr">
              <a:lnSpc>
                <a:spcPts val="4250"/>
              </a:lnSpc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/>
              <a:t>Titel einfügen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054D1-EA03-034B-A2A7-1F0F352597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A26F88C-BCE0-4456-9CF4-93AC432EC7A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93411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folie mit dunklem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2">
            <a:extLst>
              <a:ext uri="{FF2B5EF4-FFF2-40B4-BE49-F238E27FC236}">
                <a16:creationId xmlns:a16="http://schemas.microsoft.com/office/drawing/2014/main" id="{99AD07AC-D4D5-445B-8CD8-F6D896FD257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0" y="0"/>
            <a:ext cx="121920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 lIns="0" tIns="576000" rIns="0" bIns="0"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Bild durch Klick auf das Icon einfügen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4FFEB64C-CFAB-49F6-8366-8E0C865B670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0083228" y="6196162"/>
            <a:ext cx="1965600" cy="5904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48" r="48"/>
            </a:stretch>
          </a:blipFill>
        </p:spPr>
        <p:txBody>
          <a:bodyPr/>
          <a:lstStyle/>
          <a:p>
            <a:pPr lvl="0"/>
            <a:r>
              <a:rPr lang="de-DE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054D1-EA03-034B-A2A7-1F0F352597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26F88C-BCE0-4456-9CF4-93AC432EC7A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9305C164-CFA8-4A05-9C08-0EED02598D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574400" y="2225615"/>
            <a:ext cx="9043200" cy="482400"/>
          </a:xfrm>
          <a:prstGeom prst="rect">
            <a:avLst/>
          </a:prstGeom>
        </p:spPr>
        <p:txBody>
          <a:bodyPr vert="horz" lIns="0" tIns="1512000" rIns="0" bIns="0" rtlCol="0" anchor="ctr">
            <a:noAutofit/>
          </a:bodyPr>
          <a:lstStyle>
            <a:lvl1pPr algn="ctr">
              <a:lnSpc>
                <a:spcPts val="425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de-DE"/>
              <a:t>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4015717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874800" y="728663"/>
            <a:ext cx="10442488" cy="91621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Titel einfügen</a:t>
            </a:r>
            <a:endParaRPr lang="de-D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78EA89-7C93-BF44-8BDE-7861EA52E1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33F0864-E962-45DB-B752-9288FC643D2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 bwMode="gray">
          <a:xfrm>
            <a:off x="874712" y="1844675"/>
            <a:ext cx="10442575" cy="4356100"/>
          </a:xfrm>
        </p:spPr>
        <p:txBody>
          <a:bodyPr/>
          <a:lstStyle/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19233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mit 1 Per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5946DB4-0AB5-E44C-B3B1-BD10C0A8F3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2547C48-C20A-FE4B-8F66-E11564716E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141503" y="2996984"/>
            <a:ext cx="3109302" cy="288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400" b="1" cap="none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400" b="1" cap="none"/>
            </a:lvl2pPr>
            <a:lvl3pPr marL="0" indent="0">
              <a:spcBef>
                <a:spcPts val="0"/>
              </a:spcBef>
              <a:buFontTx/>
              <a:buNone/>
              <a:defRPr sz="1400" b="1" cap="none"/>
            </a:lvl3pPr>
            <a:lvl4pPr marL="0" indent="0">
              <a:spcBef>
                <a:spcPts val="0"/>
              </a:spcBef>
              <a:buFontTx/>
              <a:buNone/>
              <a:defRPr sz="1400" b="1" cap="none"/>
            </a:lvl4pPr>
            <a:lvl5pPr marL="0" indent="0">
              <a:spcBef>
                <a:spcPts val="0"/>
              </a:spcBef>
              <a:buFontTx/>
              <a:buNone/>
              <a:defRPr sz="1400" b="1" cap="none"/>
            </a:lvl5pPr>
            <a:lvl6pPr marL="0" indent="0">
              <a:spcBef>
                <a:spcPts val="0"/>
              </a:spcBef>
              <a:buFontTx/>
              <a:buNone/>
              <a:defRPr sz="1400" b="1" cap="none"/>
            </a:lvl6pPr>
            <a:lvl7pPr marL="0" indent="0">
              <a:spcBef>
                <a:spcPts val="0"/>
              </a:spcBef>
              <a:buFontTx/>
              <a:buNone/>
              <a:defRPr sz="1400" b="1" cap="none"/>
            </a:lvl7pPr>
            <a:lvl8pPr marL="0" indent="0">
              <a:spcBef>
                <a:spcPts val="0"/>
              </a:spcBef>
              <a:buFontTx/>
              <a:buNone/>
              <a:defRPr sz="1400" b="1" cap="none"/>
            </a:lvl8pPr>
            <a:lvl9pPr marL="0" indent="0">
              <a:spcBef>
                <a:spcPts val="0"/>
              </a:spcBef>
              <a:buFontTx/>
              <a:buNone/>
              <a:defRPr sz="1400" b="1" cap="none"/>
            </a:lvl9pPr>
          </a:lstStyle>
          <a:p>
            <a:pPr lvl="0"/>
            <a:r>
              <a:rPr lang="de-DE"/>
              <a:t>Vorname, Name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8489ABD-7F4C-7449-B3F5-CA391E7582F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3141503" y="3321016"/>
            <a:ext cx="3109302" cy="252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200" cap="none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200" cap="none"/>
            </a:lvl2pPr>
            <a:lvl3pPr marL="0" indent="0">
              <a:spcBef>
                <a:spcPts val="0"/>
              </a:spcBef>
              <a:buFontTx/>
              <a:buNone/>
              <a:defRPr sz="1200" cap="none"/>
            </a:lvl3pPr>
            <a:lvl4pPr marL="0" indent="0">
              <a:spcBef>
                <a:spcPts val="0"/>
              </a:spcBef>
              <a:buFontTx/>
              <a:buNone/>
              <a:defRPr sz="1200" cap="none"/>
            </a:lvl4pPr>
            <a:lvl5pPr marL="0" indent="0">
              <a:spcBef>
                <a:spcPts val="0"/>
              </a:spcBef>
              <a:buFontTx/>
              <a:buNone/>
              <a:defRPr sz="1200" cap="none"/>
            </a:lvl5pPr>
            <a:lvl6pPr marL="0" indent="0">
              <a:spcBef>
                <a:spcPts val="0"/>
              </a:spcBef>
              <a:buFontTx/>
              <a:buNone/>
              <a:defRPr sz="1200" cap="none"/>
            </a:lvl6pPr>
            <a:lvl7pPr marL="0" indent="0">
              <a:spcBef>
                <a:spcPts val="0"/>
              </a:spcBef>
              <a:buFontTx/>
              <a:buNone/>
              <a:defRPr sz="1200" cap="none"/>
            </a:lvl7pPr>
            <a:lvl8pPr marL="0" indent="0">
              <a:spcBef>
                <a:spcPts val="0"/>
              </a:spcBef>
              <a:buFontTx/>
              <a:buNone/>
              <a:defRPr sz="1200" cap="none"/>
            </a:lvl8pPr>
            <a:lvl9pPr marL="0" indent="0">
              <a:spcBef>
                <a:spcPts val="0"/>
              </a:spcBef>
              <a:buFontTx/>
              <a:buNone/>
              <a:defRPr sz="1200" cap="none"/>
            </a:lvl9pPr>
          </a:lstStyle>
          <a:p>
            <a:pPr lvl="0"/>
            <a:r>
              <a:rPr lang="de-DE"/>
              <a:t>Funktion</a:t>
            </a:r>
          </a:p>
        </p:txBody>
      </p:sp>
      <p:sp>
        <p:nvSpPr>
          <p:cNvPr id="15" name="Picture Placeholder 25">
            <a:extLst>
              <a:ext uri="{FF2B5EF4-FFF2-40B4-BE49-F238E27FC236}">
                <a16:creationId xmlns:a16="http://schemas.microsoft.com/office/drawing/2014/main" id="{493B4E7E-8DF9-914E-A6C3-3D5E1C66005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874713" y="2780928"/>
            <a:ext cx="1912032" cy="191482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 auf das Icon einfügen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36F1559-E3CA-C84B-85C6-0D75871FBCA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3141503" y="3609048"/>
            <a:ext cx="3109302" cy="252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200" cap="none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200" cap="none"/>
            </a:lvl2pPr>
            <a:lvl3pPr marL="0" indent="0">
              <a:spcBef>
                <a:spcPts val="0"/>
              </a:spcBef>
              <a:buFontTx/>
              <a:buNone/>
              <a:defRPr sz="1200" cap="none"/>
            </a:lvl3pPr>
            <a:lvl4pPr marL="0" indent="0">
              <a:spcBef>
                <a:spcPts val="0"/>
              </a:spcBef>
              <a:buFontTx/>
              <a:buNone/>
              <a:defRPr sz="1200" cap="none"/>
            </a:lvl4pPr>
            <a:lvl5pPr marL="0" indent="0">
              <a:spcBef>
                <a:spcPts val="0"/>
              </a:spcBef>
              <a:buFontTx/>
              <a:buNone/>
              <a:defRPr sz="1200" cap="none"/>
            </a:lvl5pPr>
            <a:lvl6pPr marL="0" indent="0">
              <a:spcBef>
                <a:spcPts val="0"/>
              </a:spcBef>
              <a:buFontTx/>
              <a:buNone/>
              <a:defRPr sz="1200" cap="none"/>
            </a:lvl6pPr>
            <a:lvl7pPr marL="0" indent="0">
              <a:spcBef>
                <a:spcPts val="0"/>
              </a:spcBef>
              <a:buFontTx/>
              <a:buNone/>
              <a:defRPr sz="1200" cap="none"/>
            </a:lvl7pPr>
            <a:lvl8pPr marL="0" indent="0">
              <a:spcBef>
                <a:spcPts val="0"/>
              </a:spcBef>
              <a:buFontTx/>
              <a:buNone/>
              <a:defRPr sz="1200" cap="none"/>
            </a:lvl8pPr>
            <a:lvl9pPr marL="0" indent="0">
              <a:spcBef>
                <a:spcPts val="0"/>
              </a:spcBef>
              <a:buFontTx/>
              <a:buNone/>
              <a:defRPr sz="1200" cap="none"/>
            </a:lvl9pPr>
          </a:lstStyle>
          <a:p>
            <a:pPr lvl="0"/>
            <a:r>
              <a:rPr lang="de-DE"/>
              <a:t>Abteilung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000458F7-469B-5D4B-B7D0-4EE0A16F954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141503" y="3897080"/>
            <a:ext cx="3109302" cy="252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200" cap="none" normalizeH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200" cap="none" normalizeH="0"/>
            </a:lvl2pPr>
            <a:lvl3pPr marL="0" indent="0">
              <a:spcBef>
                <a:spcPts val="0"/>
              </a:spcBef>
              <a:buFontTx/>
              <a:buNone/>
              <a:defRPr sz="1200" cap="none" normalizeH="0"/>
            </a:lvl3pPr>
            <a:lvl4pPr marL="0" indent="0">
              <a:spcBef>
                <a:spcPts val="0"/>
              </a:spcBef>
              <a:buFontTx/>
              <a:buNone/>
              <a:defRPr sz="1200" cap="none" normalizeH="0"/>
            </a:lvl4pPr>
            <a:lvl5pPr marL="0" indent="0">
              <a:spcBef>
                <a:spcPts val="0"/>
              </a:spcBef>
              <a:buFontTx/>
              <a:buNone/>
              <a:defRPr sz="1200" cap="none" normalizeH="0"/>
            </a:lvl5pPr>
            <a:lvl6pPr marL="0" indent="0">
              <a:spcBef>
                <a:spcPts val="0"/>
              </a:spcBef>
              <a:buFontTx/>
              <a:buNone/>
              <a:defRPr sz="1200" cap="none" normalizeH="0"/>
            </a:lvl6pPr>
            <a:lvl7pPr marL="0" indent="0">
              <a:spcBef>
                <a:spcPts val="0"/>
              </a:spcBef>
              <a:buFontTx/>
              <a:buNone/>
              <a:defRPr sz="1200" cap="none" normalizeH="0"/>
            </a:lvl7pPr>
            <a:lvl8pPr marL="0" indent="0">
              <a:spcBef>
                <a:spcPts val="0"/>
              </a:spcBef>
              <a:buFontTx/>
              <a:buNone/>
              <a:defRPr sz="1200" cap="none" normalizeH="0"/>
            </a:lvl8pPr>
            <a:lvl9pPr marL="0" indent="0">
              <a:spcBef>
                <a:spcPts val="0"/>
              </a:spcBef>
              <a:buFontTx/>
              <a:buNone/>
              <a:defRPr sz="1200" cap="none" normalizeH="0"/>
            </a:lvl9pPr>
          </a:lstStyle>
          <a:p>
            <a:pPr lvl="0"/>
            <a:r>
              <a:rPr lang="de-DE"/>
              <a:t>E-Mail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8B6F4D1-EC5C-C143-8108-595187347A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3141503" y="4185112"/>
            <a:ext cx="3109302" cy="252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200" cap="none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200" cap="none"/>
            </a:lvl2pPr>
            <a:lvl3pPr marL="0" indent="0">
              <a:spcBef>
                <a:spcPts val="0"/>
              </a:spcBef>
              <a:buFontTx/>
              <a:buNone/>
              <a:defRPr sz="1200" cap="none"/>
            </a:lvl3pPr>
            <a:lvl4pPr marL="0" indent="0">
              <a:spcBef>
                <a:spcPts val="0"/>
              </a:spcBef>
              <a:buFontTx/>
              <a:buNone/>
              <a:defRPr sz="1200" cap="none"/>
            </a:lvl4pPr>
            <a:lvl5pPr marL="0" indent="0">
              <a:spcBef>
                <a:spcPts val="0"/>
              </a:spcBef>
              <a:buFontTx/>
              <a:buNone/>
              <a:defRPr sz="1200" cap="none"/>
            </a:lvl5pPr>
            <a:lvl6pPr marL="0" indent="0">
              <a:spcBef>
                <a:spcPts val="0"/>
              </a:spcBef>
              <a:buFontTx/>
              <a:buNone/>
              <a:defRPr sz="1200" cap="none"/>
            </a:lvl6pPr>
            <a:lvl7pPr marL="0" indent="0">
              <a:spcBef>
                <a:spcPts val="0"/>
              </a:spcBef>
              <a:buFontTx/>
              <a:buNone/>
              <a:defRPr sz="1200" cap="none"/>
            </a:lvl7pPr>
            <a:lvl8pPr marL="0" indent="0">
              <a:spcBef>
                <a:spcPts val="0"/>
              </a:spcBef>
              <a:buFontTx/>
              <a:buNone/>
              <a:defRPr sz="1200" cap="none"/>
            </a:lvl8pPr>
            <a:lvl9pPr marL="0" indent="0">
              <a:spcBef>
                <a:spcPts val="0"/>
              </a:spcBef>
              <a:buFontTx/>
              <a:buNone/>
              <a:defRPr sz="1200" cap="none"/>
            </a:lvl9pPr>
          </a:lstStyle>
          <a:p>
            <a:pPr lvl="0"/>
            <a:r>
              <a:rPr lang="de-DE"/>
              <a:t>Telefon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7FDF5A-0BAA-4046-8CDC-3F88DD5359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/>
              <a:t>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4671748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mit 2 Perso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5946DB4-0AB5-E44C-B3B1-BD10C0A8F3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2547C48-C20A-FE4B-8F66-E11564716E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141503" y="1988872"/>
            <a:ext cx="3109302" cy="288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400" b="1" cap="none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400" b="1" cap="none"/>
            </a:lvl2pPr>
            <a:lvl3pPr marL="0" indent="0">
              <a:spcBef>
                <a:spcPts val="0"/>
              </a:spcBef>
              <a:buFontTx/>
              <a:buNone/>
              <a:defRPr sz="1400" b="1" cap="none"/>
            </a:lvl3pPr>
            <a:lvl4pPr marL="0" indent="0">
              <a:spcBef>
                <a:spcPts val="0"/>
              </a:spcBef>
              <a:buFontTx/>
              <a:buNone/>
              <a:defRPr sz="1400" b="1" cap="none"/>
            </a:lvl4pPr>
            <a:lvl5pPr marL="0" indent="0">
              <a:spcBef>
                <a:spcPts val="0"/>
              </a:spcBef>
              <a:buFontTx/>
              <a:buNone/>
              <a:defRPr sz="1400" b="1" cap="none"/>
            </a:lvl5pPr>
            <a:lvl6pPr marL="0" indent="0">
              <a:spcBef>
                <a:spcPts val="0"/>
              </a:spcBef>
              <a:buFontTx/>
              <a:buNone/>
              <a:defRPr sz="1400" b="1" cap="none"/>
            </a:lvl6pPr>
            <a:lvl7pPr marL="0" indent="0">
              <a:spcBef>
                <a:spcPts val="0"/>
              </a:spcBef>
              <a:buFontTx/>
              <a:buNone/>
              <a:defRPr sz="1400" b="1" cap="none"/>
            </a:lvl7pPr>
            <a:lvl8pPr marL="0" indent="0">
              <a:spcBef>
                <a:spcPts val="0"/>
              </a:spcBef>
              <a:buFontTx/>
              <a:buNone/>
              <a:defRPr sz="1400" b="1" cap="none"/>
            </a:lvl8pPr>
            <a:lvl9pPr marL="0" indent="0">
              <a:spcBef>
                <a:spcPts val="0"/>
              </a:spcBef>
              <a:buFontTx/>
              <a:buNone/>
              <a:defRPr sz="1400" b="1" cap="none"/>
            </a:lvl9pPr>
          </a:lstStyle>
          <a:p>
            <a:pPr lvl="0"/>
            <a:r>
              <a:rPr lang="de-DE"/>
              <a:t>Vorname, Name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8489ABD-7F4C-7449-B3F5-CA391E7582F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3141503" y="2312876"/>
            <a:ext cx="3109302" cy="252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200" cap="none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200" cap="none"/>
            </a:lvl2pPr>
            <a:lvl3pPr marL="0" indent="0">
              <a:spcBef>
                <a:spcPts val="0"/>
              </a:spcBef>
              <a:buFontTx/>
              <a:buNone/>
              <a:defRPr sz="1200" cap="none"/>
            </a:lvl3pPr>
            <a:lvl4pPr marL="0" indent="0">
              <a:spcBef>
                <a:spcPts val="0"/>
              </a:spcBef>
              <a:buFontTx/>
              <a:buNone/>
              <a:defRPr sz="1200" cap="none"/>
            </a:lvl4pPr>
            <a:lvl5pPr marL="0" indent="0">
              <a:spcBef>
                <a:spcPts val="0"/>
              </a:spcBef>
              <a:buFontTx/>
              <a:buNone/>
              <a:defRPr sz="1200" cap="none"/>
            </a:lvl5pPr>
            <a:lvl6pPr marL="0" indent="0">
              <a:spcBef>
                <a:spcPts val="0"/>
              </a:spcBef>
              <a:buFontTx/>
              <a:buNone/>
              <a:defRPr sz="1200" cap="none"/>
            </a:lvl6pPr>
            <a:lvl7pPr marL="0" indent="0">
              <a:spcBef>
                <a:spcPts val="0"/>
              </a:spcBef>
              <a:buFontTx/>
              <a:buNone/>
              <a:defRPr sz="1200" cap="none"/>
            </a:lvl7pPr>
            <a:lvl8pPr marL="0" indent="0">
              <a:spcBef>
                <a:spcPts val="0"/>
              </a:spcBef>
              <a:buFontTx/>
              <a:buNone/>
              <a:defRPr sz="1200" cap="none"/>
            </a:lvl8pPr>
            <a:lvl9pPr marL="0" indent="0">
              <a:spcBef>
                <a:spcPts val="0"/>
              </a:spcBef>
              <a:buFontTx/>
              <a:buNone/>
              <a:defRPr sz="1200" cap="none"/>
            </a:lvl9pPr>
          </a:lstStyle>
          <a:p>
            <a:pPr lvl="0"/>
            <a:r>
              <a:rPr lang="de-DE"/>
              <a:t>Funktion</a:t>
            </a:r>
          </a:p>
        </p:txBody>
      </p:sp>
      <p:sp>
        <p:nvSpPr>
          <p:cNvPr id="15" name="Picture Placeholder 25">
            <a:extLst>
              <a:ext uri="{FF2B5EF4-FFF2-40B4-BE49-F238E27FC236}">
                <a16:creationId xmlns:a16="http://schemas.microsoft.com/office/drawing/2014/main" id="{493B4E7E-8DF9-914E-A6C3-3D5E1C66005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874713" y="1765140"/>
            <a:ext cx="1912032" cy="191482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 auf das Icon einfügen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36F1559-E3CA-C84B-85C6-0D75871FBCA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3141503" y="2600936"/>
            <a:ext cx="3109302" cy="252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200" cap="none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200" cap="none"/>
            </a:lvl2pPr>
            <a:lvl3pPr marL="0" indent="0">
              <a:spcBef>
                <a:spcPts val="0"/>
              </a:spcBef>
              <a:buFontTx/>
              <a:buNone/>
              <a:defRPr sz="1200" cap="none"/>
            </a:lvl3pPr>
            <a:lvl4pPr marL="0" indent="0">
              <a:spcBef>
                <a:spcPts val="0"/>
              </a:spcBef>
              <a:buFontTx/>
              <a:buNone/>
              <a:defRPr sz="1200" cap="none"/>
            </a:lvl4pPr>
            <a:lvl5pPr marL="0" indent="0">
              <a:spcBef>
                <a:spcPts val="0"/>
              </a:spcBef>
              <a:buFontTx/>
              <a:buNone/>
              <a:defRPr sz="1200" cap="none"/>
            </a:lvl5pPr>
            <a:lvl6pPr marL="0" indent="0">
              <a:spcBef>
                <a:spcPts val="0"/>
              </a:spcBef>
              <a:buFontTx/>
              <a:buNone/>
              <a:defRPr sz="1200" cap="none"/>
            </a:lvl6pPr>
            <a:lvl7pPr marL="0" indent="0">
              <a:spcBef>
                <a:spcPts val="0"/>
              </a:spcBef>
              <a:buFontTx/>
              <a:buNone/>
              <a:defRPr sz="1200" cap="none"/>
            </a:lvl7pPr>
            <a:lvl8pPr marL="0" indent="0">
              <a:spcBef>
                <a:spcPts val="0"/>
              </a:spcBef>
              <a:buFontTx/>
              <a:buNone/>
              <a:defRPr sz="1200" cap="none"/>
            </a:lvl8pPr>
            <a:lvl9pPr marL="0" indent="0">
              <a:spcBef>
                <a:spcPts val="0"/>
              </a:spcBef>
              <a:buFontTx/>
              <a:buNone/>
              <a:defRPr sz="1200" cap="none"/>
            </a:lvl9pPr>
          </a:lstStyle>
          <a:p>
            <a:pPr lvl="0"/>
            <a:r>
              <a:rPr lang="de-DE"/>
              <a:t>Abteilung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000458F7-469B-5D4B-B7D0-4EE0A16F954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141503" y="2888968"/>
            <a:ext cx="3109302" cy="252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200" cap="none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200" cap="none"/>
            </a:lvl2pPr>
            <a:lvl3pPr marL="0" indent="0">
              <a:spcBef>
                <a:spcPts val="0"/>
              </a:spcBef>
              <a:buFontTx/>
              <a:buNone/>
              <a:defRPr sz="1200" cap="none"/>
            </a:lvl3pPr>
            <a:lvl4pPr marL="0" indent="0">
              <a:spcBef>
                <a:spcPts val="0"/>
              </a:spcBef>
              <a:buFontTx/>
              <a:buNone/>
              <a:defRPr sz="1200" cap="none"/>
            </a:lvl4pPr>
            <a:lvl5pPr marL="0" indent="0">
              <a:spcBef>
                <a:spcPts val="0"/>
              </a:spcBef>
              <a:buFontTx/>
              <a:buNone/>
              <a:defRPr sz="1200" cap="none"/>
            </a:lvl5pPr>
            <a:lvl6pPr marL="0" indent="0">
              <a:spcBef>
                <a:spcPts val="0"/>
              </a:spcBef>
              <a:buFontTx/>
              <a:buNone/>
              <a:defRPr sz="1200" cap="none"/>
            </a:lvl6pPr>
            <a:lvl7pPr marL="0" indent="0">
              <a:spcBef>
                <a:spcPts val="0"/>
              </a:spcBef>
              <a:buFontTx/>
              <a:buNone/>
              <a:defRPr sz="1200" cap="none"/>
            </a:lvl7pPr>
            <a:lvl8pPr marL="0" indent="0">
              <a:spcBef>
                <a:spcPts val="0"/>
              </a:spcBef>
              <a:buFontTx/>
              <a:buNone/>
              <a:defRPr sz="1200" cap="none"/>
            </a:lvl8pPr>
            <a:lvl9pPr marL="0" indent="0">
              <a:spcBef>
                <a:spcPts val="0"/>
              </a:spcBef>
              <a:buFontTx/>
              <a:buNone/>
              <a:defRPr sz="1200" cap="none"/>
            </a:lvl9pPr>
          </a:lstStyle>
          <a:p>
            <a:pPr lvl="0"/>
            <a:r>
              <a:rPr lang="de-DE"/>
              <a:t>E-Mail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8B6F4D1-EC5C-C143-8108-595187347A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3141503" y="3177000"/>
            <a:ext cx="3109302" cy="252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200" cap="none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200" cap="none"/>
            </a:lvl2pPr>
            <a:lvl3pPr marL="0" indent="0">
              <a:spcBef>
                <a:spcPts val="0"/>
              </a:spcBef>
              <a:buFontTx/>
              <a:buNone/>
              <a:defRPr sz="1200" cap="none"/>
            </a:lvl3pPr>
            <a:lvl4pPr marL="0" indent="0">
              <a:spcBef>
                <a:spcPts val="0"/>
              </a:spcBef>
              <a:buFontTx/>
              <a:buNone/>
              <a:defRPr sz="1200" cap="none"/>
            </a:lvl4pPr>
            <a:lvl5pPr marL="0" indent="0">
              <a:spcBef>
                <a:spcPts val="0"/>
              </a:spcBef>
              <a:buFontTx/>
              <a:buNone/>
              <a:defRPr sz="1200" cap="none"/>
            </a:lvl5pPr>
            <a:lvl6pPr marL="0" indent="0">
              <a:spcBef>
                <a:spcPts val="0"/>
              </a:spcBef>
              <a:buFontTx/>
              <a:buNone/>
              <a:defRPr sz="1200" cap="none"/>
            </a:lvl6pPr>
            <a:lvl7pPr marL="0" indent="0">
              <a:spcBef>
                <a:spcPts val="0"/>
              </a:spcBef>
              <a:buFontTx/>
              <a:buNone/>
              <a:defRPr sz="1200" cap="none"/>
            </a:lvl7pPr>
            <a:lvl8pPr marL="0" indent="0">
              <a:spcBef>
                <a:spcPts val="0"/>
              </a:spcBef>
              <a:buFontTx/>
              <a:buNone/>
              <a:defRPr sz="1200" cap="none"/>
            </a:lvl8pPr>
            <a:lvl9pPr marL="0" indent="0">
              <a:spcBef>
                <a:spcPts val="0"/>
              </a:spcBef>
              <a:buFontTx/>
              <a:buNone/>
              <a:defRPr sz="1200" cap="none"/>
            </a:lvl9pPr>
          </a:lstStyle>
          <a:p>
            <a:pPr lvl="0"/>
            <a:r>
              <a:rPr lang="de-DE"/>
              <a:t>Telefon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C6D781D-EEB4-8E47-BA04-A539FC292F2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3141503" y="4179496"/>
            <a:ext cx="3109302" cy="288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400" b="1" cap="none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400" b="1" cap="none"/>
            </a:lvl2pPr>
            <a:lvl3pPr marL="0" indent="0">
              <a:spcBef>
                <a:spcPts val="0"/>
              </a:spcBef>
              <a:buFontTx/>
              <a:buNone/>
              <a:defRPr sz="1400" b="1" cap="none"/>
            </a:lvl3pPr>
            <a:lvl4pPr marL="0" indent="0">
              <a:spcBef>
                <a:spcPts val="0"/>
              </a:spcBef>
              <a:buFontTx/>
              <a:buNone/>
              <a:defRPr sz="1400" b="1" cap="none"/>
            </a:lvl4pPr>
            <a:lvl5pPr marL="0" indent="0">
              <a:spcBef>
                <a:spcPts val="0"/>
              </a:spcBef>
              <a:buFontTx/>
              <a:buNone/>
              <a:defRPr sz="1400" b="1" cap="none"/>
            </a:lvl5pPr>
            <a:lvl6pPr marL="0" indent="0">
              <a:spcBef>
                <a:spcPts val="0"/>
              </a:spcBef>
              <a:buFontTx/>
              <a:buNone/>
              <a:defRPr sz="1400" b="1" cap="none"/>
            </a:lvl6pPr>
            <a:lvl7pPr marL="0" indent="0">
              <a:spcBef>
                <a:spcPts val="0"/>
              </a:spcBef>
              <a:buFontTx/>
              <a:buNone/>
              <a:defRPr sz="1400" b="1" cap="none"/>
            </a:lvl7pPr>
            <a:lvl8pPr marL="0" indent="0">
              <a:spcBef>
                <a:spcPts val="0"/>
              </a:spcBef>
              <a:buFontTx/>
              <a:buNone/>
              <a:defRPr sz="1400" b="1" cap="none"/>
            </a:lvl8pPr>
            <a:lvl9pPr marL="0" indent="0">
              <a:spcBef>
                <a:spcPts val="0"/>
              </a:spcBef>
              <a:buFontTx/>
              <a:buNone/>
              <a:defRPr sz="1400" b="1" cap="none"/>
            </a:lvl9pPr>
          </a:lstStyle>
          <a:p>
            <a:pPr lvl="0"/>
            <a:r>
              <a:rPr lang="de-DE"/>
              <a:t>Vorname, Name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A8176D8-7D77-444E-B5A3-B7630C2FDB6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3141503" y="4509148"/>
            <a:ext cx="3109302" cy="252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200" cap="none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200" cap="none"/>
            </a:lvl2pPr>
            <a:lvl3pPr marL="0" indent="0">
              <a:spcBef>
                <a:spcPts val="0"/>
              </a:spcBef>
              <a:buFontTx/>
              <a:buNone/>
              <a:defRPr sz="1200" cap="none"/>
            </a:lvl3pPr>
            <a:lvl4pPr marL="0" indent="0">
              <a:spcBef>
                <a:spcPts val="0"/>
              </a:spcBef>
              <a:buFontTx/>
              <a:buNone/>
              <a:defRPr sz="1200" cap="none"/>
            </a:lvl4pPr>
            <a:lvl5pPr marL="0" indent="0">
              <a:spcBef>
                <a:spcPts val="0"/>
              </a:spcBef>
              <a:buFontTx/>
              <a:buNone/>
              <a:defRPr sz="1200" cap="none"/>
            </a:lvl5pPr>
            <a:lvl6pPr marL="0" indent="0">
              <a:spcBef>
                <a:spcPts val="0"/>
              </a:spcBef>
              <a:buFontTx/>
              <a:buNone/>
              <a:defRPr sz="1200" cap="none"/>
            </a:lvl6pPr>
            <a:lvl7pPr marL="0" indent="0">
              <a:spcBef>
                <a:spcPts val="0"/>
              </a:spcBef>
              <a:buFontTx/>
              <a:buNone/>
              <a:defRPr sz="1200" cap="none"/>
            </a:lvl7pPr>
            <a:lvl8pPr marL="0" indent="0">
              <a:spcBef>
                <a:spcPts val="0"/>
              </a:spcBef>
              <a:buFontTx/>
              <a:buNone/>
              <a:defRPr sz="1200" cap="none"/>
            </a:lvl8pPr>
            <a:lvl9pPr marL="0" indent="0">
              <a:spcBef>
                <a:spcPts val="0"/>
              </a:spcBef>
              <a:buFontTx/>
              <a:buNone/>
              <a:defRPr sz="1200" cap="none"/>
            </a:lvl9pPr>
          </a:lstStyle>
          <a:p>
            <a:pPr lvl="0"/>
            <a:r>
              <a:rPr lang="de-DE"/>
              <a:t>Funktion</a:t>
            </a:r>
          </a:p>
          <a:p>
            <a:pPr lvl="0"/>
            <a:endParaRPr lang="de-DE"/>
          </a:p>
        </p:txBody>
      </p:sp>
      <p:sp>
        <p:nvSpPr>
          <p:cNvPr id="21" name="Picture Placeholder 25">
            <a:extLst>
              <a:ext uri="{FF2B5EF4-FFF2-40B4-BE49-F238E27FC236}">
                <a16:creationId xmlns:a16="http://schemas.microsoft.com/office/drawing/2014/main" id="{37B06E53-C572-B14A-8024-28B026EF0414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 bwMode="gray">
          <a:xfrm>
            <a:off x="874713" y="3970498"/>
            <a:ext cx="1912032" cy="191482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864000" bIns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Bild durch Klick auf das Icon einfügen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0EC675FA-E7F1-AC49-9BFD-77D1D8C74CB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3141503" y="4797180"/>
            <a:ext cx="3109302" cy="252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200" cap="none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200" cap="none"/>
            </a:lvl2pPr>
            <a:lvl3pPr marL="0" indent="0">
              <a:spcBef>
                <a:spcPts val="0"/>
              </a:spcBef>
              <a:buFontTx/>
              <a:buNone/>
              <a:defRPr sz="1200" cap="none"/>
            </a:lvl3pPr>
            <a:lvl4pPr marL="0" indent="0">
              <a:spcBef>
                <a:spcPts val="0"/>
              </a:spcBef>
              <a:buFontTx/>
              <a:buNone/>
              <a:defRPr sz="1200" cap="none"/>
            </a:lvl4pPr>
            <a:lvl5pPr marL="0" indent="0">
              <a:spcBef>
                <a:spcPts val="0"/>
              </a:spcBef>
              <a:buFontTx/>
              <a:buNone/>
              <a:defRPr sz="1200" cap="none"/>
            </a:lvl5pPr>
            <a:lvl6pPr marL="0" indent="0">
              <a:spcBef>
                <a:spcPts val="0"/>
              </a:spcBef>
              <a:buFontTx/>
              <a:buNone/>
              <a:defRPr sz="1200" cap="none"/>
            </a:lvl6pPr>
            <a:lvl7pPr marL="0" indent="0">
              <a:spcBef>
                <a:spcPts val="0"/>
              </a:spcBef>
              <a:buFontTx/>
              <a:buNone/>
              <a:defRPr sz="1200" cap="none"/>
            </a:lvl7pPr>
            <a:lvl8pPr marL="0" indent="0">
              <a:spcBef>
                <a:spcPts val="0"/>
              </a:spcBef>
              <a:buFontTx/>
              <a:buNone/>
              <a:defRPr sz="1200" cap="none"/>
            </a:lvl8pPr>
            <a:lvl9pPr marL="0" indent="0">
              <a:spcBef>
                <a:spcPts val="0"/>
              </a:spcBef>
              <a:buFontTx/>
              <a:buNone/>
              <a:defRPr sz="1200" cap="none"/>
            </a:lvl9pPr>
          </a:lstStyle>
          <a:p>
            <a:pPr lvl="0"/>
            <a:r>
              <a:rPr lang="de-DE"/>
              <a:t>Abteilung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3BF4DE50-DD4E-2B4D-B191-EDEED8CC72D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3141503" y="5085212"/>
            <a:ext cx="3109302" cy="252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200" cap="none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200" cap="none"/>
            </a:lvl2pPr>
            <a:lvl3pPr marL="0" indent="0">
              <a:spcBef>
                <a:spcPts val="0"/>
              </a:spcBef>
              <a:buFontTx/>
              <a:buNone/>
              <a:defRPr sz="1200" cap="none"/>
            </a:lvl3pPr>
            <a:lvl4pPr marL="0" indent="0">
              <a:spcBef>
                <a:spcPts val="0"/>
              </a:spcBef>
              <a:buFontTx/>
              <a:buNone/>
              <a:defRPr sz="1200" cap="none"/>
            </a:lvl4pPr>
            <a:lvl5pPr marL="0" indent="0">
              <a:spcBef>
                <a:spcPts val="0"/>
              </a:spcBef>
              <a:buFontTx/>
              <a:buNone/>
              <a:defRPr sz="1200" cap="none"/>
            </a:lvl5pPr>
            <a:lvl6pPr marL="0" indent="0">
              <a:spcBef>
                <a:spcPts val="0"/>
              </a:spcBef>
              <a:buFontTx/>
              <a:buNone/>
              <a:defRPr sz="1200" cap="none"/>
            </a:lvl6pPr>
            <a:lvl7pPr marL="0" indent="0">
              <a:spcBef>
                <a:spcPts val="0"/>
              </a:spcBef>
              <a:buFontTx/>
              <a:buNone/>
              <a:defRPr sz="1200" cap="none"/>
            </a:lvl7pPr>
            <a:lvl8pPr marL="0" indent="0">
              <a:spcBef>
                <a:spcPts val="0"/>
              </a:spcBef>
              <a:buFontTx/>
              <a:buNone/>
              <a:defRPr sz="1200" cap="none"/>
            </a:lvl8pPr>
            <a:lvl9pPr marL="0" indent="0">
              <a:spcBef>
                <a:spcPts val="0"/>
              </a:spcBef>
              <a:buFontTx/>
              <a:buNone/>
              <a:defRPr sz="1200" cap="none"/>
            </a:lvl9pPr>
          </a:lstStyle>
          <a:p>
            <a:pPr lvl="0"/>
            <a:r>
              <a:rPr lang="de-DE"/>
              <a:t>E-Mail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182B14D9-84BC-594B-A98F-D96D572F2E5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3141503" y="5373244"/>
            <a:ext cx="3109302" cy="252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200" cap="none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200" cap="none"/>
            </a:lvl2pPr>
            <a:lvl3pPr marL="0" indent="0">
              <a:spcBef>
                <a:spcPts val="0"/>
              </a:spcBef>
              <a:buFontTx/>
              <a:buNone/>
              <a:defRPr sz="1200" cap="none"/>
            </a:lvl3pPr>
            <a:lvl4pPr marL="0" indent="0">
              <a:spcBef>
                <a:spcPts val="0"/>
              </a:spcBef>
              <a:buFontTx/>
              <a:buNone/>
              <a:defRPr sz="1200" cap="none"/>
            </a:lvl4pPr>
            <a:lvl5pPr marL="0" indent="0">
              <a:spcBef>
                <a:spcPts val="0"/>
              </a:spcBef>
              <a:buFontTx/>
              <a:buNone/>
              <a:defRPr sz="1200" cap="none"/>
            </a:lvl5pPr>
            <a:lvl6pPr marL="0" indent="0">
              <a:spcBef>
                <a:spcPts val="0"/>
              </a:spcBef>
              <a:buFontTx/>
              <a:buNone/>
              <a:defRPr sz="1200" cap="none"/>
            </a:lvl6pPr>
            <a:lvl7pPr marL="0" indent="0">
              <a:spcBef>
                <a:spcPts val="0"/>
              </a:spcBef>
              <a:buFontTx/>
              <a:buNone/>
              <a:defRPr sz="1200" cap="none"/>
            </a:lvl7pPr>
            <a:lvl8pPr marL="0" indent="0">
              <a:spcBef>
                <a:spcPts val="0"/>
              </a:spcBef>
              <a:buFontTx/>
              <a:buNone/>
              <a:defRPr sz="1200" cap="none"/>
            </a:lvl8pPr>
            <a:lvl9pPr marL="0" indent="0">
              <a:spcBef>
                <a:spcPts val="0"/>
              </a:spcBef>
              <a:buFontTx/>
              <a:buNone/>
              <a:defRPr sz="1200" cap="none"/>
            </a:lvl9pPr>
          </a:lstStyle>
          <a:p>
            <a:pPr lvl="0"/>
            <a:r>
              <a:rPr lang="de-DE"/>
              <a:t>Telefon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AAB95CB-4ED4-49FF-8A89-BB7424C333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/>
              <a:t>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30832678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- dunkl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D5BD6F-64DE-C942-AFC9-E193832848F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72000">
                <a:schemeClr val="tx1">
                  <a:alpha val="5000"/>
                </a:schemeClr>
              </a:gs>
              <a:gs pos="100000">
                <a:schemeClr val="tx1">
                  <a:alpha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47E22296-19F8-453E-A434-EF0DE42E23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1102864"/>
            <a:ext cx="6764337" cy="40177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defRPr sz="6200" kern="1200" spc="-150" baseline="0">
                <a:solidFill>
                  <a:schemeClr val="bg1"/>
                </a:solidFill>
                <a:effectLst>
                  <a:outerShdw blurRad="914400" dist="50800" dir="5400000" algn="ctr" rotWithShape="0">
                    <a:srgbClr val="0B1327">
                      <a:alpha val="49804"/>
                    </a:srgbClr>
                  </a:outerShdw>
                </a:effectLst>
              </a:defRPr>
            </a:lvl1pPr>
          </a:lstStyle>
          <a:p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einfügen</a:t>
            </a:r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2FECEA8-36A6-4921-88F5-BCB3073617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4713" y="5537200"/>
            <a:ext cx="6747614" cy="521409"/>
          </a:xfrm>
          <a:prstGeom prst="rect">
            <a:avLst/>
          </a:prstGeo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ts val="175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1pPr>
            <a:lvl2pPr>
              <a:lnSpc>
                <a:spcPts val="1350"/>
              </a:lnSpc>
              <a:spcBef>
                <a:spcPts val="0"/>
              </a:spcBef>
              <a:defRPr sz="1250" cap="none" baseline="0"/>
            </a:lvl2pPr>
            <a:lvl3pPr marL="0" indent="0">
              <a:buNone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ts val="175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Vorname</a:t>
            </a:r>
            <a:r>
              <a:rPr lang="en-US"/>
              <a:t> Name / </a:t>
            </a:r>
            <a:r>
              <a:rPr lang="en-US" err="1"/>
              <a:t>Funktion</a:t>
            </a:r>
            <a:r>
              <a:rPr lang="en-US"/>
              <a:t> / </a:t>
            </a:r>
            <a:r>
              <a:rPr lang="en-US" err="1"/>
              <a:t>Zusatztitel</a:t>
            </a:r>
            <a:endParaRPr lang="en-US"/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FBADEC84-F60C-E944-8260-E48C152AC9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713" y="6099249"/>
            <a:ext cx="6747614" cy="287178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ts val="175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chemeClr val="bg1"/>
                </a:solidFill>
              </a:defRPr>
            </a:lvl1pPr>
            <a:lvl2pPr>
              <a:lnSpc>
                <a:spcPts val="1350"/>
              </a:lnSpc>
              <a:spcBef>
                <a:spcPts val="0"/>
              </a:spcBef>
              <a:defRPr sz="1250" cap="none" baseline="0"/>
            </a:lvl2pPr>
            <a:lvl3pPr marL="0" indent="0">
              <a:buNone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ts val="175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Datum / intern / </a:t>
            </a:r>
            <a:r>
              <a:rPr lang="en-US" err="1"/>
              <a:t>vertraulich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78A87A-896A-CC47-85C7-3282931688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150" y="6198440"/>
            <a:ext cx="1943100" cy="584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3AAE93-8C66-8249-A074-468A4BC49D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bg1">
                <a:tint val="45000"/>
                <a:satMod val="400000"/>
              </a:schemeClr>
            </a:duoton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800" y="6199200"/>
            <a:ext cx="19431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155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ur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GB" err="1"/>
              <a:t>Überschrift</a:t>
            </a:r>
            <a:r>
              <a:rPr lang="en-GB"/>
              <a:t> </a:t>
            </a:r>
            <a:r>
              <a:rPr lang="en-GB" err="1"/>
              <a:t>einfügen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D8A338-8C23-7A46-BA67-70D2F2EF90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F88C-BCE0-4456-9CF4-93AC432EC7A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4211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- Vide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80F23891-9123-CC47-BDCE-8E5D507B5D34}"/>
              </a:ext>
            </a:extLst>
          </p:cNvPr>
          <p:cNvSpPr>
            <a:spLocks noGrp="1"/>
          </p:cNvSpPr>
          <p:nvPr>
            <p:ph type="media" sz="quarter" idx="16" hasCustomPrompt="1"/>
          </p:nvPr>
        </p:nvSpPr>
        <p:spPr>
          <a:xfrm>
            <a:off x="0" y="0"/>
            <a:ext cx="12192000" cy="6858000"/>
          </a:xfrm>
        </p:spPr>
        <p:txBody>
          <a:bodyPr tIns="540000" anchor="ctr"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CH"/>
              <a:t>Video einfügen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160A35-6BC8-1F41-B4E3-8028DBD09D1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47E22296-19F8-453E-A434-EF0DE42E23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1102864"/>
            <a:ext cx="6764337" cy="40177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defRPr sz="6200" kern="1200" spc="-150" baseline="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einfügen</a:t>
            </a:r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2FECEA8-36A6-4921-88F5-BCB3073617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4713" y="5537200"/>
            <a:ext cx="6747614" cy="521409"/>
          </a:xfrm>
          <a:prstGeom prst="rect">
            <a:avLst/>
          </a:prstGeo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ts val="175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1pPr>
            <a:lvl2pPr>
              <a:lnSpc>
                <a:spcPts val="1350"/>
              </a:lnSpc>
              <a:spcBef>
                <a:spcPts val="0"/>
              </a:spcBef>
              <a:defRPr sz="1250" cap="none" baseline="0"/>
            </a:lvl2pPr>
            <a:lvl3pPr marL="0" indent="0">
              <a:buNone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ts val="175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Vorname</a:t>
            </a:r>
            <a:r>
              <a:rPr lang="en-US"/>
              <a:t> Name / </a:t>
            </a:r>
            <a:r>
              <a:rPr lang="en-US" err="1"/>
              <a:t>Funktion</a:t>
            </a:r>
            <a:r>
              <a:rPr lang="en-US"/>
              <a:t> / </a:t>
            </a:r>
            <a:r>
              <a:rPr lang="en-US" err="1"/>
              <a:t>Zusatztitel</a:t>
            </a:r>
            <a:endParaRPr lang="en-US"/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FBADEC84-F60C-E944-8260-E48C152AC9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713" y="6099249"/>
            <a:ext cx="6747614" cy="287178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ts val="175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chemeClr val="bg1"/>
                </a:solidFill>
              </a:defRPr>
            </a:lvl1pPr>
            <a:lvl2pPr>
              <a:lnSpc>
                <a:spcPts val="1350"/>
              </a:lnSpc>
              <a:spcBef>
                <a:spcPts val="0"/>
              </a:spcBef>
              <a:defRPr sz="1250" cap="none" baseline="0"/>
            </a:lvl2pPr>
            <a:lvl3pPr marL="0" indent="0">
              <a:buNone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ts val="175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Datum / intern / </a:t>
            </a:r>
            <a:r>
              <a:rPr lang="en-US" err="1"/>
              <a:t>vertraulich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831C0E-4E7B-564E-8ED9-D04374A7C9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800" y="6199200"/>
            <a:ext cx="19431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24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D8A338-8C23-7A46-BA67-70D2F2EF90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AFEA0D4-9CD4-4579-9510-54BF45298C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/>
              <a:t>Titel einfügen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8594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33" Type="http://schemas.openxmlformats.org/officeDocument/2006/relationships/image" Target="../media/image2.svg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29" Type="http://schemas.openxmlformats.org/officeDocument/2006/relationships/slideLayout" Target="../slideLayouts/slideLayout83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Relationship Id="rId30" Type="http://schemas.openxmlformats.org/officeDocument/2006/relationships/slideLayout" Target="../slideLayouts/slideLayout84.xml"/><Relationship Id="rId8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74713" y="728662"/>
            <a:ext cx="10440000" cy="93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Titel einfügen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74711" y="6442588"/>
            <a:ext cx="432000" cy="19186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900" b="1">
                <a:solidFill>
                  <a:schemeClr val="accent1"/>
                </a:solidFill>
              </a:defRPr>
            </a:lvl1pPr>
          </a:lstStyle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77F113-7194-3949-A6C4-EB7E682A7DAF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875420" y="1844675"/>
            <a:ext cx="10440000" cy="43560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</a:p>
          <a:p>
            <a:pPr lvl="5"/>
            <a:r>
              <a:rPr lang="de-DE"/>
              <a:t>Einschub 4. Level</a:t>
            </a:r>
          </a:p>
          <a:p>
            <a:pPr lvl="6"/>
            <a:r>
              <a:rPr lang="de-DE"/>
              <a:t>Einschub 5. Level</a:t>
            </a:r>
          </a:p>
          <a:p>
            <a:pPr lvl="7"/>
            <a:r>
              <a:rPr lang="de-DE"/>
              <a:t>Einschub 6. Level</a:t>
            </a:r>
          </a:p>
          <a:p>
            <a:pPr lvl="8"/>
            <a:r>
              <a:rPr lang="de-DE"/>
              <a:t>Einschub 7. Level</a:t>
            </a:r>
          </a:p>
          <a:p>
            <a:pPr lvl="8"/>
            <a:r>
              <a:rPr lang="de-DE"/>
              <a:t>Einschub 8. Level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A8ACAFE-ED22-4068-ADA3-0A6322DEF785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 bwMode="gray">
          <a:xfrm>
            <a:off x="10084614" y="6196014"/>
            <a:ext cx="1964214" cy="59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97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90" r:id="rId2"/>
    <p:sldLayoutId id="2147483691" r:id="rId3"/>
    <p:sldLayoutId id="2147483667" r:id="rId4"/>
    <p:sldLayoutId id="2147483692" r:id="rId5"/>
    <p:sldLayoutId id="2147483693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94" r:id="rId13"/>
    <p:sldLayoutId id="2147483676" r:id="rId14"/>
    <p:sldLayoutId id="2147483677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95" r:id="rId24"/>
    <p:sldLayoutId id="2147483687" r:id="rId25"/>
    <p:sldLayoutId id="2147483688" r:id="rId26"/>
    <p:sldLayoutId id="2147483689" r:id="rId27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1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2200"/>
        </a:spcBef>
        <a:spcAft>
          <a:spcPts val="0"/>
        </a:spcAft>
        <a:buFont typeface="Arial" panose="020B0604020202020204" pitchFamily="34" charset="0"/>
        <a:buNone/>
        <a:defRPr sz="1800" kern="1200" cap="all" baseline="0">
          <a:solidFill>
            <a:schemeClr val="tx1"/>
          </a:solidFill>
          <a:latin typeface="+mn-lt"/>
          <a:ea typeface="+mn-ea"/>
          <a:cs typeface="+mn-cs"/>
        </a:defRPr>
      </a:lvl2pPr>
      <a:lvl3pPr marL="216000" marR="0" indent="-216000" algn="l" defTabSz="914400" rtl="0" eaLnBrk="1" fontAlgn="auto" latinLnBrk="0" hangingPunct="1">
        <a:lnSpc>
          <a:spcPct val="110000"/>
        </a:lnSpc>
        <a:spcBef>
          <a:spcPts val="1000"/>
        </a:spcBef>
        <a:spcAft>
          <a:spcPts val="0"/>
        </a:spcAft>
        <a:buClr>
          <a:schemeClr val="accent1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32000" indent="-216000" algn="l" defTabSz="914400" rtl="0" eaLnBrk="1" latinLnBrk="0" hangingPunct="1">
        <a:lnSpc>
          <a:spcPct val="110000"/>
        </a:lnSpc>
        <a:spcBef>
          <a:spcPts val="10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648000" marR="0" indent="-216000" algn="l" defTabSz="914400" rtl="0" eaLnBrk="1" fontAlgn="auto" latinLnBrk="0" hangingPunct="1">
        <a:lnSpc>
          <a:spcPct val="110000"/>
        </a:lnSpc>
        <a:spcBef>
          <a:spcPts val="1000"/>
        </a:spcBef>
        <a:spcAft>
          <a:spcPts val="0"/>
        </a:spcAft>
        <a:buClr>
          <a:schemeClr val="accent1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648000" indent="-216000" algn="l" defTabSz="914400" rtl="0" eaLnBrk="1" latinLnBrk="0" hangingPunct="1">
        <a:lnSpc>
          <a:spcPct val="110000"/>
        </a:lnSpc>
        <a:spcBef>
          <a:spcPts val="10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648000" indent="-216000" algn="l" defTabSz="914400" rtl="0" eaLnBrk="1" latinLnBrk="0" hangingPunct="1">
        <a:lnSpc>
          <a:spcPct val="110000"/>
        </a:lnSpc>
        <a:spcBef>
          <a:spcPts val="10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648000" indent="-216000" algn="l" defTabSz="914400" rtl="0" eaLnBrk="1" latinLnBrk="0" hangingPunct="1">
        <a:lnSpc>
          <a:spcPct val="110000"/>
        </a:lnSpc>
        <a:spcBef>
          <a:spcPts val="10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648000" indent="-216000" algn="l" defTabSz="914400" rtl="0" eaLnBrk="1" latinLnBrk="0" hangingPunct="1">
        <a:lnSpc>
          <a:spcPct val="110000"/>
        </a:lnSpc>
        <a:spcBef>
          <a:spcPts val="10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5364">
          <p15:clr>
            <a:srgbClr val="F26B43"/>
          </p15:clr>
        </p15:guide>
        <p15:guide id="3" pos="29600">
          <p15:clr>
            <a:srgbClr val="F26B43"/>
          </p15:clr>
        </p15:guide>
        <p15:guide id="4" pos="20112">
          <p15:clr>
            <a:srgbClr val="F26B43"/>
          </p15:clr>
        </p15:guide>
        <p15:guide id="5" pos="24856">
          <p15:clr>
            <a:srgbClr val="F26B43"/>
          </p15:clr>
        </p15:guide>
        <p15:guide id="6" pos="10612">
          <p15:clr>
            <a:srgbClr val="F26B43"/>
          </p15:clr>
        </p15:guide>
        <p15:guide id="9" orient="horz" pos="15760">
          <p15:clr>
            <a:srgbClr val="F26B43"/>
          </p15:clr>
        </p15:guide>
        <p15:guide id="10" orient="horz" pos="14628">
          <p15:clr>
            <a:srgbClr val="F26B43"/>
          </p15:clr>
        </p15:guide>
        <p15:guide id="11" orient="horz" pos="16720">
          <p15:clr>
            <a:srgbClr val="F26B43"/>
          </p15:clr>
        </p15:guide>
        <p15:guide id="21" pos="551">
          <p15:clr>
            <a:srgbClr val="F26B43"/>
          </p15:clr>
        </p15:guide>
        <p15:guide id="22" pos="14800">
          <p15:clr>
            <a:srgbClr val="F26B43"/>
          </p15:clr>
        </p15:guide>
        <p15:guide id="23" pos="10056">
          <p15:clr>
            <a:srgbClr val="F26B43"/>
          </p15:clr>
        </p15:guide>
        <p15:guide id="24" pos="12428">
          <p15:clr>
            <a:srgbClr val="F26B43"/>
          </p15:clr>
        </p15:guide>
        <p15:guide id="25" pos="7129">
          <p15:clr>
            <a:srgbClr val="F26B43"/>
          </p15:clr>
        </p15:guide>
        <p15:guide id="26" orient="horz" pos="459">
          <p15:clr>
            <a:srgbClr val="F26B43"/>
          </p15:clr>
        </p15:guide>
        <p15:guide id="27" orient="horz" pos="7880">
          <p15:clr>
            <a:srgbClr val="F26B43"/>
          </p15:clr>
        </p15:guide>
        <p15:guide id="28" orient="horz" pos="7314">
          <p15:clr>
            <a:srgbClr val="F26B43"/>
          </p15:clr>
        </p15:guide>
        <p15:guide id="29" orient="horz" pos="8360">
          <p15:clr>
            <a:srgbClr val="F26B43"/>
          </p15:clr>
        </p15:guide>
        <p15:guide id="30" orient="horz" pos="1162">
          <p15:clr>
            <a:srgbClr val="F26B43"/>
          </p15:clr>
        </p15:guide>
        <p15:guide id="31" orient="horz" pos="390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74713" y="728662"/>
            <a:ext cx="10440000" cy="93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Titel einfügen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74711" y="6442588"/>
            <a:ext cx="432000" cy="19186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900" b="1">
                <a:solidFill>
                  <a:schemeClr val="accent1"/>
                </a:solidFill>
              </a:defRPr>
            </a:lvl1pPr>
          </a:lstStyle>
          <a:p>
            <a:fld id="{9A26F88C-BCE0-4456-9CF4-93AC432EC7A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77F113-7194-3949-A6C4-EB7E682A7DAF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875420" y="1844675"/>
            <a:ext cx="10440000" cy="43560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</a:p>
          <a:p>
            <a:pPr lvl="5"/>
            <a:r>
              <a:rPr lang="de-DE"/>
              <a:t>Einschub 4. Level</a:t>
            </a:r>
          </a:p>
          <a:p>
            <a:pPr lvl="6"/>
            <a:r>
              <a:rPr lang="de-DE"/>
              <a:t>Einschub 5. Level</a:t>
            </a:r>
          </a:p>
          <a:p>
            <a:pPr lvl="7"/>
            <a:r>
              <a:rPr lang="de-DE"/>
              <a:t>Einschub 6. Level</a:t>
            </a:r>
          </a:p>
          <a:p>
            <a:pPr lvl="8"/>
            <a:r>
              <a:rPr lang="de-DE"/>
              <a:t>Einschub 7. Level</a:t>
            </a:r>
          </a:p>
          <a:p>
            <a:pPr lvl="8"/>
            <a:r>
              <a:rPr lang="de-DE"/>
              <a:t>Einschub 8. Level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A8ACAFE-ED22-4068-ADA3-0A6322DEF785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 bwMode="gray">
          <a:xfrm>
            <a:off x="10084614" y="6196014"/>
            <a:ext cx="1964214" cy="59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40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1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2200"/>
        </a:spcBef>
        <a:spcAft>
          <a:spcPts val="0"/>
        </a:spcAft>
        <a:buFont typeface="Arial" panose="020B0604020202020204" pitchFamily="34" charset="0"/>
        <a:buNone/>
        <a:defRPr sz="1800" kern="1200" cap="all" baseline="0">
          <a:solidFill>
            <a:schemeClr val="tx1"/>
          </a:solidFill>
          <a:latin typeface="+mn-lt"/>
          <a:ea typeface="+mn-ea"/>
          <a:cs typeface="+mn-cs"/>
        </a:defRPr>
      </a:lvl2pPr>
      <a:lvl3pPr marL="216000" marR="0" indent="-216000" algn="l" defTabSz="914400" rtl="0" eaLnBrk="1" fontAlgn="auto" latinLnBrk="0" hangingPunct="1">
        <a:lnSpc>
          <a:spcPct val="110000"/>
        </a:lnSpc>
        <a:spcBef>
          <a:spcPts val="1000"/>
        </a:spcBef>
        <a:spcAft>
          <a:spcPts val="0"/>
        </a:spcAft>
        <a:buClr>
          <a:schemeClr val="accent1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32000" indent="-216000" algn="l" defTabSz="914400" rtl="0" eaLnBrk="1" latinLnBrk="0" hangingPunct="1">
        <a:lnSpc>
          <a:spcPct val="110000"/>
        </a:lnSpc>
        <a:spcBef>
          <a:spcPts val="10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648000" marR="0" indent="-216000" algn="l" defTabSz="914400" rtl="0" eaLnBrk="1" fontAlgn="auto" latinLnBrk="0" hangingPunct="1">
        <a:lnSpc>
          <a:spcPct val="110000"/>
        </a:lnSpc>
        <a:spcBef>
          <a:spcPts val="1000"/>
        </a:spcBef>
        <a:spcAft>
          <a:spcPts val="0"/>
        </a:spcAft>
        <a:buClr>
          <a:schemeClr val="accent1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648000" indent="-216000" algn="l" defTabSz="914400" rtl="0" eaLnBrk="1" latinLnBrk="0" hangingPunct="1">
        <a:lnSpc>
          <a:spcPct val="110000"/>
        </a:lnSpc>
        <a:spcBef>
          <a:spcPts val="10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648000" indent="-216000" algn="l" defTabSz="914400" rtl="0" eaLnBrk="1" latinLnBrk="0" hangingPunct="1">
        <a:lnSpc>
          <a:spcPct val="110000"/>
        </a:lnSpc>
        <a:spcBef>
          <a:spcPts val="10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648000" indent="-216000" algn="l" defTabSz="914400" rtl="0" eaLnBrk="1" latinLnBrk="0" hangingPunct="1">
        <a:lnSpc>
          <a:spcPct val="110000"/>
        </a:lnSpc>
        <a:spcBef>
          <a:spcPts val="10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648000" indent="-216000" algn="l" defTabSz="914400" rtl="0" eaLnBrk="1" latinLnBrk="0" hangingPunct="1">
        <a:lnSpc>
          <a:spcPct val="110000"/>
        </a:lnSpc>
        <a:spcBef>
          <a:spcPts val="10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5364">
          <p15:clr>
            <a:srgbClr val="F26B43"/>
          </p15:clr>
        </p15:guide>
        <p15:guide id="3" pos="29600">
          <p15:clr>
            <a:srgbClr val="F26B43"/>
          </p15:clr>
        </p15:guide>
        <p15:guide id="4" pos="20112">
          <p15:clr>
            <a:srgbClr val="F26B43"/>
          </p15:clr>
        </p15:guide>
        <p15:guide id="5" pos="24856">
          <p15:clr>
            <a:srgbClr val="F26B43"/>
          </p15:clr>
        </p15:guide>
        <p15:guide id="6" pos="10612">
          <p15:clr>
            <a:srgbClr val="F26B43"/>
          </p15:clr>
        </p15:guide>
        <p15:guide id="9" orient="horz" pos="15760">
          <p15:clr>
            <a:srgbClr val="F26B43"/>
          </p15:clr>
        </p15:guide>
        <p15:guide id="10" orient="horz" pos="14628">
          <p15:clr>
            <a:srgbClr val="F26B43"/>
          </p15:clr>
        </p15:guide>
        <p15:guide id="11" orient="horz" pos="16720">
          <p15:clr>
            <a:srgbClr val="F26B43"/>
          </p15:clr>
        </p15:guide>
        <p15:guide id="21" pos="551">
          <p15:clr>
            <a:srgbClr val="F26B43"/>
          </p15:clr>
        </p15:guide>
        <p15:guide id="22" pos="14800">
          <p15:clr>
            <a:srgbClr val="F26B43"/>
          </p15:clr>
        </p15:guide>
        <p15:guide id="23" pos="10056">
          <p15:clr>
            <a:srgbClr val="F26B43"/>
          </p15:clr>
        </p15:guide>
        <p15:guide id="24" pos="12428">
          <p15:clr>
            <a:srgbClr val="F26B43"/>
          </p15:clr>
        </p15:guide>
        <p15:guide id="25" pos="7129">
          <p15:clr>
            <a:srgbClr val="F26B43"/>
          </p15:clr>
        </p15:guide>
        <p15:guide id="26" orient="horz" pos="459">
          <p15:clr>
            <a:srgbClr val="F26B43"/>
          </p15:clr>
        </p15:guide>
        <p15:guide id="27" orient="horz" pos="7880">
          <p15:clr>
            <a:srgbClr val="F26B43"/>
          </p15:clr>
        </p15:guide>
        <p15:guide id="28" orient="horz" pos="7314">
          <p15:clr>
            <a:srgbClr val="F26B43"/>
          </p15:clr>
        </p15:guide>
        <p15:guide id="29" orient="horz" pos="8360">
          <p15:clr>
            <a:srgbClr val="F26B43"/>
          </p15:clr>
        </p15:guide>
        <p15:guide id="30" orient="horz" pos="1162">
          <p15:clr>
            <a:srgbClr val="F26B43"/>
          </p15:clr>
        </p15:guide>
        <p15:guide id="31" orient="horz" pos="390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74713" y="728662"/>
            <a:ext cx="10440000" cy="93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Titel einfügen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74711" y="6442588"/>
            <a:ext cx="432000" cy="19186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900" b="1">
                <a:solidFill>
                  <a:schemeClr val="accent1"/>
                </a:solidFill>
              </a:defRPr>
            </a:lvl1pPr>
          </a:lstStyle>
          <a:p>
            <a:fld id="{9A26F88C-BCE0-4456-9CF4-93AC432EC7A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77F113-7194-3949-A6C4-EB7E682A7DAF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875420" y="1844675"/>
            <a:ext cx="10440000" cy="43560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Normaler Fliesstext</a:t>
            </a:r>
          </a:p>
          <a:p>
            <a:pPr lvl="1"/>
            <a:r>
              <a:rPr lang="de-DE"/>
              <a:t>überschrift</a:t>
            </a:r>
          </a:p>
          <a:p>
            <a:pPr lvl="2"/>
            <a:r>
              <a:rPr lang="de-DE"/>
              <a:t>Einschub 1. Level</a:t>
            </a:r>
          </a:p>
          <a:p>
            <a:pPr lvl="3"/>
            <a:r>
              <a:rPr lang="de-DE"/>
              <a:t>Einschub 2. Level</a:t>
            </a:r>
          </a:p>
          <a:p>
            <a:pPr lvl="4"/>
            <a:r>
              <a:rPr lang="de-DE"/>
              <a:t>Einschub 3. Level</a:t>
            </a:r>
          </a:p>
          <a:p>
            <a:pPr lvl="5"/>
            <a:r>
              <a:rPr lang="de-DE"/>
              <a:t>Einschub 4. Level</a:t>
            </a:r>
          </a:p>
          <a:p>
            <a:pPr lvl="6"/>
            <a:r>
              <a:rPr lang="de-DE"/>
              <a:t>Einschub 5. Level</a:t>
            </a:r>
          </a:p>
          <a:p>
            <a:pPr lvl="7"/>
            <a:r>
              <a:rPr lang="de-DE"/>
              <a:t>Einschub 6. Level</a:t>
            </a:r>
          </a:p>
          <a:p>
            <a:pPr lvl="8"/>
            <a:r>
              <a:rPr lang="de-DE"/>
              <a:t>Einschub 7. Level</a:t>
            </a:r>
          </a:p>
          <a:p>
            <a:pPr lvl="8"/>
            <a:r>
              <a:rPr lang="de-DE"/>
              <a:t>Einschub 8. Level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A8ACAFE-ED22-4068-ADA3-0A6322DEF785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 bwMode="gray">
          <a:xfrm>
            <a:off x="10084614" y="6196014"/>
            <a:ext cx="1964214" cy="59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25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44" r:id="rId20"/>
    <p:sldLayoutId id="2147483745" r:id="rId21"/>
    <p:sldLayoutId id="2147483746" r:id="rId22"/>
    <p:sldLayoutId id="2147483747" r:id="rId23"/>
    <p:sldLayoutId id="2147483748" r:id="rId24"/>
    <p:sldLayoutId id="2147483749" r:id="rId25"/>
    <p:sldLayoutId id="2147483750" r:id="rId26"/>
    <p:sldLayoutId id="2147483751" r:id="rId27"/>
    <p:sldLayoutId id="2147483752" r:id="rId28"/>
    <p:sldLayoutId id="2147483753" r:id="rId29"/>
    <p:sldLayoutId id="2147483754" r:id="rId30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1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2200"/>
        </a:spcBef>
        <a:spcAft>
          <a:spcPts val="0"/>
        </a:spcAft>
        <a:buFont typeface="Arial" panose="020B0604020202020204" pitchFamily="34" charset="0"/>
        <a:buNone/>
        <a:defRPr sz="1800" kern="1200" cap="all" baseline="0">
          <a:solidFill>
            <a:schemeClr val="tx1"/>
          </a:solidFill>
          <a:latin typeface="+mn-lt"/>
          <a:ea typeface="+mn-ea"/>
          <a:cs typeface="+mn-cs"/>
        </a:defRPr>
      </a:lvl2pPr>
      <a:lvl3pPr marL="216000" marR="0" indent="-216000" algn="l" defTabSz="914400" rtl="0" eaLnBrk="1" fontAlgn="auto" latinLnBrk="0" hangingPunct="1">
        <a:lnSpc>
          <a:spcPct val="110000"/>
        </a:lnSpc>
        <a:spcBef>
          <a:spcPts val="1000"/>
        </a:spcBef>
        <a:spcAft>
          <a:spcPts val="0"/>
        </a:spcAft>
        <a:buClr>
          <a:schemeClr val="accent1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32000" indent="-216000" algn="l" defTabSz="914400" rtl="0" eaLnBrk="1" latinLnBrk="0" hangingPunct="1">
        <a:lnSpc>
          <a:spcPct val="110000"/>
        </a:lnSpc>
        <a:spcBef>
          <a:spcPts val="10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648000" marR="0" indent="-216000" algn="l" defTabSz="914400" rtl="0" eaLnBrk="1" fontAlgn="auto" latinLnBrk="0" hangingPunct="1">
        <a:lnSpc>
          <a:spcPct val="110000"/>
        </a:lnSpc>
        <a:spcBef>
          <a:spcPts val="1000"/>
        </a:spcBef>
        <a:spcAft>
          <a:spcPts val="0"/>
        </a:spcAft>
        <a:buClr>
          <a:schemeClr val="accent1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648000" indent="-216000" algn="l" defTabSz="914400" rtl="0" eaLnBrk="1" latinLnBrk="0" hangingPunct="1">
        <a:lnSpc>
          <a:spcPct val="110000"/>
        </a:lnSpc>
        <a:spcBef>
          <a:spcPts val="10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648000" indent="-216000" algn="l" defTabSz="914400" rtl="0" eaLnBrk="1" latinLnBrk="0" hangingPunct="1">
        <a:lnSpc>
          <a:spcPct val="110000"/>
        </a:lnSpc>
        <a:spcBef>
          <a:spcPts val="10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648000" indent="-216000" algn="l" defTabSz="914400" rtl="0" eaLnBrk="1" latinLnBrk="0" hangingPunct="1">
        <a:lnSpc>
          <a:spcPct val="110000"/>
        </a:lnSpc>
        <a:spcBef>
          <a:spcPts val="10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648000" indent="-216000" algn="l" defTabSz="914400" rtl="0" eaLnBrk="1" latinLnBrk="0" hangingPunct="1">
        <a:lnSpc>
          <a:spcPct val="110000"/>
        </a:lnSpc>
        <a:spcBef>
          <a:spcPts val="10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5364">
          <p15:clr>
            <a:srgbClr val="F26B43"/>
          </p15:clr>
        </p15:guide>
        <p15:guide id="3" pos="29600">
          <p15:clr>
            <a:srgbClr val="F26B43"/>
          </p15:clr>
        </p15:guide>
        <p15:guide id="4" pos="20112">
          <p15:clr>
            <a:srgbClr val="F26B43"/>
          </p15:clr>
        </p15:guide>
        <p15:guide id="5" pos="24856">
          <p15:clr>
            <a:srgbClr val="F26B43"/>
          </p15:clr>
        </p15:guide>
        <p15:guide id="6" pos="10612">
          <p15:clr>
            <a:srgbClr val="F26B43"/>
          </p15:clr>
        </p15:guide>
        <p15:guide id="9" orient="horz" pos="15760">
          <p15:clr>
            <a:srgbClr val="F26B43"/>
          </p15:clr>
        </p15:guide>
        <p15:guide id="10" orient="horz" pos="14628">
          <p15:clr>
            <a:srgbClr val="F26B43"/>
          </p15:clr>
        </p15:guide>
        <p15:guide id="11" orient="horz" pos="16720">
          <p15:clr>
            <a:srgbClr val="F26B43"/>
          </p15:clr>
        </p15:guide>
        <p15:guide id="21" pos="551">
          <p15:clr>
            <a:srgbClr val="F26B43"/>
          </p15:clr>
        </p15:guide>
        <p15:guide id="22" pos="14800">
          <p15:clr>
            <a:srgbClr val="F26B43"/>
          </p15:clr>
        </p15:guide>
        <p15:guide id="23" pos="10056">
          <p15:clr>
            <a:srgbClr val="F26B43"/>
          </p15:clr>
        </p15:guide>
        <p15:guide id="24" pos="12428">
          <p15:clr>
            <a:srgbClr val="F26B43"/>
          </p15:clr>
        </p15:guide>
        <p15:guide id="25" pos="7129">
          <p15:clr>
            <a:srgbClr val="F26B43"/>
          </p15:clr>
        </p15:guide>
        <p15:guide id="26" orient="horz" pos="459">
          <p15:clr>
            <a:srgbClr val="F26B43"/>
          </p15:clr>
        </p15:guide>
        <p15:guide id="27" orient="horz" pos="7880">
          <p15:clr>
            <a:srgbClr val="F26B43"/>
          </p15:clr>
        </p15:guide>
        <p15:guide id="28" orient="horz" pos="7314">
          <p15:clr>
            <a:srgbClr val="F26B43"/>
          </p15:clr>
        </p15:guide>
        <p15:guide id="29" orient="horz" pos="8360">
          <p15:clr>
            <a:srgbClr val="F26B43"/>
          </p15:clr>
        </p15:guide>
        <p15:guide id="30" orient="horz" pos="1162">
          <p15:clr>
            <a:srgbClr val="F26B43"/>
          </p15:clr>
        </p15:guide>
        <p15:guide id="31" orient="horz" pos="390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6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9" Type="http://schemas.openxmlformats.org/officeDocument/2006/relationships/image" Target="../media/image59.png"/><Relationship Id="rId21" Type="http://schemas.openxmlformats.org/officeDocument/2006/relationships/image" Target="../media/image41.png"/><Relationship Id="rId34" Type="http://schemas.openxmlformats.org/officeDocument/2006/relationships/image" Target="../media/image5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49.png"/><Relationship Id="rId41" Type="http://schemas.openxmlformats.org/officeDocument/2006/relationships/image" Target="../media/image61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32" Type="http://schemas.openxmlformats.org/officeDocument/2006/relationships/image" Target="../media/image52.png"/><Relationship Id="rId37" Type="http://schemas.openxmlformats.org/officeDocument/2006/relationships/image" Target="../media/image57.png"/><Relationship Id="rId40" Type="http://schemas.openxmlformats.org/officeDocument/2006/relationships/image" Target="../media/image60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36" Type="http://schemas.openxmlformats.org/officeDocument/2006/relationships/image" Target="../media/image56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31" Type="http://schemas.openxmlformats.org/officeDocument/2006/relationships/image" Target="../media/image51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Relationship Id="rId30" Type="http://schemas.openxmlformats.org/officeDocument/2006/relationships/image" Target="../media/image50.png"/><Relationship Id="rId35" Type="http://schemas.openxmlformats.org/officeDocument/2006/relationships/image" Target="../media/image55.png"/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33" Type="http://schemas.openxmlformats.org/officeDocument/2006/relationships/image" Target="../media/image53.png"/><Relationship Id="rId38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04BA07BA-7FCB-4E83-A447-BCA9E505E2D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20" b="20"/>
          <a:stretch/>
        </p:blipFill>
        <p:spPr bwMode="gray"/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00599F8-22A2-45CD-94BA-144764FAF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7322"/>
            <a:ext cx="12235387" cy="678656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0638DC9-4225-464B-8710-0A327E9DA6A8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74712" y="1102864"/>
            <a:ext cx="10045824" cy="1944000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Was ist Lärm?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Wie misst man ihn?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Wieviel Lärm gibt es in ZRH?</a:t>
            </a:r>
            <a:br>
              <a:rPr lang="de-DE" dirty="0"/>
            </a:b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0885026-08AE-4550-8403-4F36229272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Martin Bissegger, Leiter Lärmmanagement, </a:t>
            </a:r>
            <a:r>
              <a:rPr lang="de-DE">
                <a:solidFill>
                  <a:schemeClr val="bg1"/>
                </a:solidFill>
              </a:rPr>
              <a:t>Flughafen Zürich AG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C78AE4-94DA-448A-978D-EE7AEA9C5D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/>
        <p:txBody>
          <a:bodyPr/>
          <a:lstStyle/>
          <a:p>
            <a:r>
              <a:rPr lang="de-DE"/>
              <a:t>August 2020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033AA80-4D7C-4769-BFF2-7B8B8ECBB9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/>
        <p:txBody>
          <a:bodyPr/>
          <a:lstStyle/>
          <a:p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909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8DB0F7A-DEC1-4017-A45F-4FC0AF6B8938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74800" y="728663"/>
            <a:ext cx="10442488" cy="916215"/>
          </a:xfrm>
        </p:spPr>
        <p:txBody>
          <a:bodyPr anchor="t">
            <a:normAutofit/>
          </a:bodyPr>
          <a:lstStyle/>
          <a:p>
            <a:r>
              <a:rPr lang="de-DE" dirty="0"/>
              <a:t>Fluglärm-Grenzwerte </a:t>
            </a:r>
            <a:r>
              <a:rPr lang="de-DE" dirty="0" err="1"/>
              <a:t>gemäss</a:t>
            </a:r>
            <a:r>
              <a:rPr lang="de-DE" dirty="0"/>
              <a:t> LSV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7F6E7C-FFAE-4D3A-8C2C-BC4097C273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>
          <a:xfrm>
            <a:off x="874711" y="6442588"/>
            <a:ext cx="432000" cy="191863"/>
          </a:xfrm>
        </p:spPr>
        <p:txBody>
          <a:bodyPr anchor="b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A26F88C-BCE0-4456-9CF4-93AC432EC7A8}" type="slidenum">
              <a:rPr kumimoji="0" lang="de-DE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b="1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9EB3D7F-3AF1-4305-9E3A-B1287E02E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11" y="1297710"/>
            <a:ext cx="9458793" cy="4587517"/>
          </a:xfrm>
          <a:prstGeom prst="rect">
            <a:avLst/>
          </a:prstGeom>
          <a:noFill/>
        </p:spPr>
      </p:pic>
      <p:sp>
        <p:nvSpPr>
          <p:cNvPr id="8" name="Text Box 59">
            <a:extLst>
              <a:ext uri="{FF2B5EF4-FFF2-40B4-BE49-F238E27FC236}">
                <a16:creationId xmlns:a16="http://schemas.microsoft.com/office/drawing/2014/main" id="{20BA6A5B-463C-4E07-9C24-A7BC27EE6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3321" y="5913310"/>
            <a:ext cx="56308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eaLnBrk="0" hangingPunct="0"/>
            <a:r>
              <a:rPr lang="de-CH" sz="1400" dirty="0"/>
              <a:t>Die Nacht wird in drei Stunden aufgeteilt: 22-23, 23-24 und 05-06 Uhr</a:t>
            </a:r>
          </a:p>
          <a:p>
            <a:pPr marL="457200" indent="-457200" eaLnBrk="0" hangingPunct="0"/>
            <a:r>
              <a:rPr lang="de-CH" sz="1400" dirty="0"/>
              <a:t>1)	Der höhere Wert gilt für die 1. Nachtstunde von 22-23 Uhr</a:t>
            </a:r>
          </a:p>
        </p:txBody>
      </p:sp>
    </p:spTree>
    <p:extLst>
      <p:ext uri="{BB962C8B-B14F-4D97-AF65-F5344CB8AC3E}">
        <p14:creationId xmlns:p14="http://schemas.microsoft.com/office/powerpoint/2010/main" val="2134553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8DB0F7A-DEC1-4017-A45F-4FC0AF6B8938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74800" y="728663"/>
            <a:ext cx="10442488" cy="916215"/>
          </a:xfrm>
        </p:spPr>
        <p:txBody>
          <a:bodyPr anchor="t">
            <a:normAutofit/>
          </a:bodyPr>
          <a:lstStyle/>
          <a:p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7F6E7C-FFAE-4D3A-8C2C-BC4097C273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>
          <a:xfrm>
            <a:off x="874711" y="6442588"/>
            <a:ext cx="432000" cy="191863"/>
          </a:xfrm>
        </p:spPr>
        <p:txBody>
          <a:bodyPr anchor="b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A26F88C-BCE0-4456-9CF4-93AC432EC7A8}" type="slidenum">
              <a:rPr kumimoji="0" lang="de-DE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b="1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2" name="Grafik 1" descr="Ein Bild, das Karte enthält.&#10;&#10;Automatisch generierte Beschreibung">
            <a:extLst>
              <a:ext uri="{FF2B5EF4-FFF2-40B4-BE49-F238E27FC236}">
                <a16:creationId xmlns:a16="http://schemas.microsoft.com/office/drawing/2014/main" id="{B90983B3-1568-4C09-8792-EA41DCF0C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254" y="260648"/>
            <a:ext cx="8779194" cy="601375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33751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8DB0F7A-DEC1-4017-A45F-4FC0AF6B893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Jährliche Berichterstattung zuhanden BAZL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7F6E7C-FFAE-4D3A-8C2C-BC4097C273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6F88C-BCE0-4456-9CF4-93AC432EC7A8}" type="slidenum">
              <a:rPr kumimoji="0" lang="de-DE" sz="900" b="1" i="0" u="none" strike="noStrike" kern="1200" cap="none" spc="0" normalizeH="0" baseline="0" noProof="0" smtClean="0">
                <a:ln>
                  <a:noFill/>
                </a:ln>
                <a:solidFill>
                  <a:srgbClr val="0A0A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900" b="1" i="0" u="none" strike="noStrike" kern="1200" cap="none" spc="0" normalizeH="0" baseline="0" noProof="0" dirty="0">
              <a:ln>
                <a:noFill/>
              </a:ln>
              <a:solidFill>
                <a:srgbClr val="0A0A8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C034207-4FED-4A1A-B859-962CCF349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1988840"/>
            <a:ext cx="2703428" cy="38222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2B12E79-3872-47FF-8D37-54F3BBFB37A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32A0CC0-9A9B-48C1-9AD9-66A8EA178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776" y="1450320"/>
            <a:ext cx="7237424" cy="475045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79274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C34622-74CD-420A-B424-8979EBAF7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Lärmberichterstattung der Flughafen Zürich AG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A4CDD8D-7F56-49C8-B45B-5B8AD08D65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F88C-BCE0-4456-9CF4-93AC432EC7A8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C8B8C48-6060-4E6E-92E8-C528CAA3B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1" y="1644878"/>
            <a:ext cx="2664296" cy="376757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892B89F-0075-4D65-95C3-58DF9897C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264" y="1644878"/>
            <a:ext cx="2668698" cy="376757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3D68C1B-9843-4AC3-BAA3-6C705B091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670" y="2361763"/>
            <a:ext cx="2665921" cy="376757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4210B08-07A9-4364-BF08-65C80FD79C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1828" y="1640956"/>
            <a:ext cx="2665922" cy="377149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65472DA-48CC-48E4-968D-19A649BC10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3758" y="2361764"/>
            <a:ext cx="2664000" cy="376255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8BE4798-BA1F-4468-874D-2B2AB4FC38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3222" y="2361763"/>
            <a:ext cx="2663144" cy="376527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56518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C9F9319D-B869-40F6-ACB4-7630CDA053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4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9707D9C-5317-4446-B6B8-BF04EDD989CB}"/>
              </a:ext>
            </a:extLst>
          </p:cNvPr>
          <p:cNvSpPr txBox="1"/>
          <p:nvPr/>
        </p:nvSpPr>
        <p:spPr>
          <a:xfrm>
            <a:off x="10632504" y="1196752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de-CH" dirty="0"/>
          </a:p>
        </p:txBody>
      </p:sp>
      <p:sp>
        <p:nvSpPr>
          <p:cNvPr id="3" name="Foliennummernplatzhalter 2" hidden="1">
            <a:extLst>
              <a:ext uri="{FF2B5EF4-FFF2-40B4-BE49-F238E27FC236}">
                <a16:creationId xmlns:a16="http://schemas.microsoft.com/office/drawing/2014/main" id="{15D09B6B-B1D0-494E-97E8-763E4E7C39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4711" y="6442588"/>
            <a:ext cx="432000" cy="191863"/>
          </a:xfrm>
        </p:spPr>
        <p:txBody>
          <a:bodyPr/>
          <a:lstStyle/>
          <a:p>
            <a:pPr>
              <a:spcAft>
                <a:spcPts val="600"/>
              </a:spcAft>
            </a:pPr>
            <a:fld id="{9A26F88C-BCE0-4456-9CF4-93AC432EC7A8}" type="slidenum">
              <a:rPr lang="de-DE" smtClean="0"/>
              <a:pPr>
                <a:spcAft>
                  <a:spcPts val="600"/>
                </a:spcAft>
              </a:pPr>
              <a:t>14</a:t>
            </a:fld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A18871C-3787-4F62-91F2-41B9D99A7349}"/>
              </a:ext>
            </a:extLst>
          </p:cNvPr>
          <p:cNvSpPr txBox="1"/>
          <p:nvPr/>
        </p:nvSpPr>
        <p:spPr>
          <a:xfrm>
            <a:off x="767408" y="4725144"/>
            <a:ext cx="9433048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de-CH" sz="4000" b="1" dirty="0">
                <a:solidFill>
                  <a:schemeClr val="bg1"/>
                </a:solidFill>
              </a:rPr>
              <a:t>Mit ZFI Berichterstattung für das Jahr 2019</a:t>
            </a:r>
          </a:p>
        </p:txBody>
      </p:sp>
    </p:spTree>
    <p:extLst>
      <p:ext uri="{BB962C8B-B14F-4D97-AF65-F5344CB8AC3E}">
        <p14:creationId xmlns:p14="http://schemas.microsoft.com/office/powerpoint/2010/main" val="3223281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1D9082-2ACA-4B10-9EBD-0980B5DBD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Entwicklung des ZFI seit 2011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E643D4D-8377-43FC-9FA3-A98E1C1D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F88C-BCE0-4456-9CF4-93AC432EC7A8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2E6C358-DCD7-4FE9-BCEB-CC5C3FB256E4}"/>
              </a:ext>
            </a:extLst>
          </p:cNvPr>
          <p:cNvSpPr txBox="1"/>
          <p:nvPr/>
        </p:nvSpPr>
        <p:spPr>
          <a:xfrm>
            <a:off x="874711" y="6087393"/>
            <a:ext cx="2304256" cy="3971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de-CH" sz="1400" dirty="0"/>
              <a:t>Quelle: VD Kanton ZH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7357309-07B9-4C9C-BEF0-0F6FA69B8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08" y="1294063"/>
            <a:ext cx="8796930" cy="472722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42ACFA6-266C-422A-AEF7-03FE03C6F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0887" y="3429001"/>
            <a:ext cx="1431657" cy="80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54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9AEE2F-2374-45D1-B527-A63D2D3A1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Unterteilung des ZFI in Bevölkerungs- und Flugbetriebsindex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4E2778D-CBC3-4499-8556-B713488538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F88C-BCE0-4456-9CF4-93AC432EC7A8}" type="slidenum">
              <a:rPr lang="de-DE" smtClean="0"/>
              <a:pPr/>
              <a:t>16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6E55688-3D04-44AF-9159-FE75F156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197" y="1556792"/>
            <a:ext cx="8651810" cy="403244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FD37C94-6138-4480-9725-A09EE3CAF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6007" y="3284984"/>
            <a:ext cx="2275518" cy="91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11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F303C2-330E-4A9C-A0E2-353222F12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Anteil der 2019 tagsüber stark durch Fluglärm gestörten Leute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EAD9F43-9437-426C-9E90-39BBA4F79C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F88C-BCE0-4456-9CF4-93AC432EC7A8}" type="slidenum">
              <a:rPr lang="de-DE" smtClean="0"/>
              <a:pPr/>
              <a:t>17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213900B-D35A-4471-91B0-952E7C88B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2898" y="2564904"/>
            <a:ext cx="2663635" cy="259228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FE8E923-84EB-41FE-AEC3-1BF12A0C2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957" y="1305040"/>
            <a:ext cx="6483187" cy="496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90D85102-77B0-458F-B64A-5558F12AF253}"/>
              </a:ext>
            </a:extLst>
          </p:cNvPr>
          <p:cNvSpPr/>
          <p:nvPr/>
        </p:nvSpPr>
        <p:spPr>
          <a:xfrm>
            <a:off x="915586" y="5445224"/>
            <a:ext cx="499894" cy="810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363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98128C-6966-4D7A-AD7E-3804F7D1B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Anteil der 2019 nachts durch Fluglärm schlafgestörten Leute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17154A5-7EF5-4F5C-AB0A-0E808DBE5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F88C-BCE0-4456-9CF4-93AC432EC7A8}" type="slidenum">
              <a:rPr lang="de-DE" smtClean="0"/>
              <a:pPr/>
              <a:t>18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CBAC323-9DF2-496E-98DF-26E06175A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208" y="2512366"/>
            <a:ext cx="2959896" cy="257348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7394FF7-52C5-4426-A787-3FF89B337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565" y="1341320"/>
            <a:ext cx="6389896" cy="496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08127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 descr="Ein Bild, das draußen, Ebene, Rollbahn, Flugzeug enthält.&#10;&#10;Automatisch generierte Beschreibung">
            <a:extLst>
              <a:ext uri="{FF2B5EF4-FFF2-40B4-BE49-F238E27FC236}">
                <a16:creationId xmlns:a16="http://schemas.microsoft.com/office/drawing/2014/main" id="{33FABCFF-4FC0-4241-A32A-9A649E7A447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/>
          <a:stretch/>
        </p:blipFill>
        <p:spPr bwMode="gray"/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4D37E07-C055-4D10-9F3F-1213A031CE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827FF37-A049-4F95-A631-0DE9C6B5F0C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574400" y="2225615"/>
            <a:ext cx="9043200" cy="2000582"/>
          </a:xfrm>
        </p:spPr>
        <p:txBody>
          <a:bodyPr/>
          <a:lstStyle/>
          <a:p>
            <a:r>
              <a:rPr lang="de-DE"/>
              <a:t>Herzlichen Dank 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267F60-C4E6-478B-BED1-62644497AA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/>
          <a:p>
            <a:pPr lvl="0"/>
            <a:fld id="{9A26F88C-BCE0-4456-9CF4-93AC432EC7A8}" type="slidenum">
              <a:rPr lang="de-DE" noProof="0" smtClean="0"/>
              <a:pPr lvl="0"/>
              <a:t>19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088830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6F7CC37-F17C-4A6E-AB7D-5038D2DF71E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9A26F88C-BCE0-4456-9CF4-93AC432EC7A8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C112B52-E70B-4222-B001-752449A93C0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51F0238-2D9F-4185-9861-4FEBD3EE0D2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74713" y="728662"/>
            <a:ext cx="6589439" cy="936000"/>
          </a:xfrm>
        </p:spPr>
        <p:txBody>
          <a:bodyPr/>
          <a:lstStyle/>
          <a:p>
            <a:r>
              <a:rPr lang="de-DE" dirty="0"/>
              <a:t>Fluglärm – ein kontroverses Thema</a:t>
            </a:r>
          </a:p>
        </p:txBody>
      </p:sp>
      <p:pic>
        <p:nvPicPr>
          <p:cNvPr id="9" name="Picture 7" descr="36_2">
            <a:extLst>
              <a:ext uri="{FF2B5EF4-FFF2-40B4-BE49-F238E27FC236}">
                <a16:creationId xmlns:a16="http://schemas.microsoft.com/office/drawing/2014/main" id="{7264DC6A-EFF5-4587-B87F-71B81A61C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000" y="3480845"/>
            <a:ext cx="1931667" cy="277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 descr="G4KH6875 Abbruch.jpg">
            <a:extLst>
              <a:ext uri="{FF2B5EF4-FFF2-40B4-BE49-F238E27FC236}">
                <a16:creationId xmlns:a16="http://schemas.microsoft.com/office/drawing/2014/main" id="{7DB86BCF-DDB5-48C8-B496-E9DC613798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68"/>
          <a:stretch/>
        </p:blipFill>
        <p:spPr bwMode="auto">
          <a:xfrm>
            <a:off x="3458709" y="4910939"/>
            <a:ext cx="2380326" cy="134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1190896C-AC54-4E15-BD05-5E5ED16EB0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28"/>
          <a:stretch/>
        </p:blipFill>
        <p:spPr bwMode="auto">
          <a:xfrm>
            <a:off x="1557475" y="1307990"/>
            <a:ext cx="3802469" cy="2208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9841A742-EE84-4311-BB66-E5F62BF9F7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33"/>
          <a:stretch/>
        </p:blipFill>
        <p:spPr bwMode="auto">
          <a:xfrm>
            <a:off x="5725442" y="3789040"/>
            <a:ext cx="4537762" cy="2469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52E2642-6843-49C0-B46E-CF26671D01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82" b="5751"/>
          <a:stretch/>
        </p:blipFill>
        <p:spPr>
          <a:xfrm>
            <a:off x="5326271" y="1307990"/>
            <a:ext cx="4926414" cy="248105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407D27E-3CC1-4C20-849F-37FC6ECAB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709" y="3527515"/>
            <a:ext cx="2277251" cy="1383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8548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8DB0F7A-DEC1-4017-A45F-4FC0AF6B893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Flugbetrieb 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7F6E7C-FFAE-4D3A-8C2C-BC4097C273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6F88C-BCE0-4456-9CF4-93AC432EC7A8}" type="slidenum">
              <a:rPr kumimoji="0" lang="de-DE" sz="900" b="1" i="0" u="none" strike="noStrike" kern="1200" cap="none" spc="0" normalizeH="0" baseline="0" noProof="0" smtClean="0">
                <a:ln>
                  <a:noFill/>
                </a:ln>
                <a:solidFill>
                  <a:srgbClr val="0A0A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900" b="1" i="0" u="none" strike="noStrike" kern="1200" cap="none" spc="0" normalizeH="0" baseline="0" noProof="0" dirty="0">
              <a:ln>
                <a:noFill/>
              </a:ln>
              <a:solidFill>
                <a:srgbClr val="0A0A8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E247A5-8FDB-4C68-A80E-729C0330EB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gray">
          <a:xfrm>
            <a:off x="6528048" y="3214166"/>
            <a:ext cx="4088793" cy="1691654"/>
          </a:xfrm>
        </p:spPr>
        <p:txBody>
          <a:bodyPr/>
          <a:lstStyle/>
          <a:p>
            <a:pPr marL="266700" indent="-266700">
              <a:lnSpc>
                <a:spcPct val="90000"/>
              </a:lnSpc>
            </a:pPr>
            <a:endParaRPr lang="de-DE" altLang="de-DE" dirty="0">
              <a:latin typeface="Arial" charset="0"/>
              <a:cs typeface="Arial" charset="0"/>
            </a:endParaRPr>
          </a:p>
          <a:p>
            <a:pPr marL="266700" indent="-266700">
              <a:lnSpc>
                <a:spcPct val="90000"/>
              </a:lnSpc>
            </a:pPr>
            <a:r>
              <a:rPr lang="de-DE" altLang="de-DE" dirty="0">
                <a:latin typeface="Arial" charset="0"/>
                <a:cs typeface="Arial" charset="0"/>
              </a:rPr>
              <a:t>Hauptprobleme: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dirty="0">
                <a:latin typeface="Arial" charset="0"/>
                <a:ea typeface="Arial" charset="0"/>
                <a:cs typeface="Arial" charset="0"/>
              </a:rPr>
              <a:t>Verspätungssituation nach 23.00 Uhr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dirty="0">
                <a:latin typeface="Arial" charset="0"/>
                <a:ea typeface="Arial" charset="0"/>
                <a:cs typeface="Arial" charset="0"/>
              </a:rPr>
              <a:t>Aktuelle Lärmbelastung übertrifft bei Vollbetrieb rechtlich zulässigen Lärm (</a:t>
            </a:r>
            <a:r>
              <a:rPr lang="de-CH" dirty="0" err="1">
                <a:latin typeface="Arial" charset="0"/>
                <a:ea typeface="Arial" charset="0"/>
                <a:cs typeface="Arial" charset="0"/>
              </a:rPr>
              <a:t>vBR</a:t>
            </a:r>
            <a:r>
              <a:rPr lang="de-CH" dirty="0">
                <a:latin typeface="Arial" charset="0"/>
                <a:ea typeface="Arial" charset="0"/>
                <a:cs typeface="Arial" charset="0"/>
              </a:rPr>
              <a:t>, SIL)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84D42325-13B1-4E24-887D-EA2B0AA73236}"/>
              </a:ext>
            </a:extLst>
          </p:cNvPr>
          <p:cNvSpPr txBox="1">
            <a:spLocks/>
          </p:cNvSpPr>
          <p:nvPr/>
        </p:nvSpPr>
        <p:spPr bwMode="gray">
          <a:xfrm>
            <a:off x="6434607" y="1556792"/>
            <a:ext cx="4573216" cy="16916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2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marR="0" indent="-2160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marR="0" indent="-2160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8000" indent="-2160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8000" indent="-2160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-2160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90000"/>
              </a:lnSpc>
            </a:pPr>
            <a:endParaRPr lang="de-DE" altLang="de-DE" dirty="0">
              <a:latin typeface="Arial" charset="0"/>
              <a:cs typeface="Arial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dirty="0">
                <a:latin typeface="Arial" charset="0"/>
                <a:ea typeface="Arial" charset="0"/>
                <a:cs typeface="Arial" charset="0"/>
              </a:rPr>
              <a:t>4’422 Nachtflüge (+40%) von 22.00-06.00 Uhr und 75 Ausnahmebewilligungen für Flüge während der Nachtflugsperre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F5540D1-3F85-465A-B172-7D4B740BF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22" y="1381205"/>
            <a:ext cx="5352257" cy="449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12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5FC8D21-ABB3-426D-A734-B859061047D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6F88C-BCE0-4456-9CF4-93AC432EC7A8}" type="slidenum">
              <a:rPr kumimoji="0" lang="de-DE" sz="900" b="1" i="0" u="none" strike="noStrike" kern="1200" cap="none" spc="0" normalizeH="0" baseline="0" noProof="0" smtClean="0">
                <a:ln>
                  <a:noFill/>
                </a:ln>
                <a:solidFill>
                  <a:srgbClr val="16448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900" b="1" i="0" u="none" strike="noStrike" kern="1200" cap="none" spc="0" normalizeH="0" baseline="0" noProof="0" dirty="0">
              <a:ln>
                <a:noFill/>
              </a:ln>
              <a:solidFill>
                <a:srgbClr val="16448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D024A65-3E48-49FB-99F6-600469319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10" y="1495533"/>
            <a:ext cx="6662579" cy="459776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82299CC-35A0-4F47-A5E2-4D64EBD9A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184" y="939235"/>
            <a:ext cx="3486571" cy="5154061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ECB7A60-D4B3-42EF-9E2A-E93A0BD39376}"/>
              </a:ext>
            </a:extLst>
          </p:cNvPr>
          <p:cNvSpPr txBox="1"/>
          <p:nvPr/>
        </p:nvSpPr>
        <p:spPr>
          <a:xfrm>
            <a:off x="786262" y="667513"/>
            <a:ext cx="60943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A0A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Permanentes Fluglärmmonitoring</a:t>
            </a:r>
            <a:endParaRPr kumimoji="0" lang="de-CH" sz="2800" b="0" i="0" u="none" strike="noStrike" kern="1200" cap="none" spc="0" normalizeH="0" baseline="0" noProof="0" dirty="0">
              <a:ln>
                <a:noFill/>
              </a:ln>
              <a:solidFill>
                <a:srgbClr val="0A0A8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312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Flugzeug, Luft enthält.&#10;&#10;Automatisch generierte Beschreibung">
            <a:extLst>
              <a:ext uri="{FF2B5EF4-FFF2-40B4-BE49-F238E27FC236}">
                <a16:creationId xmlns:a16="http://schemas.microsoft.com/office/drawing/2014/main" id="{856F3A6D-7EBE-4CD6-85C2-0E2BD7BC1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521" y="1844675"/>
            <a:ext cx="3062288" cy="43561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4035A93-A19A-46B3-B960-881230093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600" y="1844675"/>
            <a:ext cx="6738938" cy="435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CE6D75D-49D6-4968-8078-398E2AF58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728662"/>
            <a:ext cx="10440000" cy="936000"/>
          </a:xfrm>
        </p:spPr>
        <p:txBody>
          <a:bodyPr anchor="t">
            <a:normAutofit/>
          </a:bodyPr>
          <a:lstStyle/>
          <a:p>
            <a:r>
              <a:rPr lang="de-CH" dirty="0"/>
              <a:t>Publikation der Ergebnisse im monatlichen Lärmbulletin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EA8629E-868E-40B5-A278-E465F69B6E9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4711" y="6442588"/>
            <a:ext cx="432000" cy="191863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A26F88C-BCE0-4456-9CF4-93AC432EC7A8}" type="slidenum">
              <a:rPr lang="de-DE" smtClean="0"/>
              <a:pPr>
                <a:spcAft>
                  <a:spcPts val="600"/>
                </a:spcAft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4745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4AF4612A-0AA5-424B-8635-45F51529C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813" y="1875575"/>
            <a:ext cx="3081940" cy="43561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5" name="Inhaltsplatzhalter 1">
            <a:extLst>
              <a:ext uri="{FF2B5EF4-FFF2-40B4-BE49-F238E27FC236}">
                <a16:creationId xmlns:a16="http://schemas.microsoft.com/office/drawing/2014/main" id="{CA33E5DE-AA7E-4F20-AF6D-B8C4B858A86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/>
          <a:stretch/>
        </p:blipFill>
        <p:spPr>
          <a:xfrm>
            <a:off x="5807968" y="461023"/>
            <a:ext cx="3817139" cy="6309320"/>
          </a:xfrm>
          <a:prstGeom prst="rect">
            <a:avLst/>
          </a:prstGeom>
          <a:noFill/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BF1D2B2-C35F-4F79-9923-70BF45CC23C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74711" y="6442588"/>
            <a:ext cx="432000" cy="191863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A26F88C-BCE0-4456-9CF4-93AC432EC7A8}" type="slidenum">
              <a:rPr lang="de-DE" smtClean="0"/>
              <a:pPr>
                <a:spcAft>
                  <a:spcPts val="600"/>
                </a:spcAft>
              </a:pPr>
              <a:t>6</a:t>
            </a:fld>
            <a:endParaRPr lang="de-DE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88DFD33C-C64C-CE76-6676-18B6A398180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083228" y="6196162"/>
            <a:ext cx="1965600" cy="5904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4B49BD-ADCA-40FB-B2DD-217C0C539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728662"/>
            <a:ext cx="4537075" cy="936000"/>
          </a:xfrm>
        </p:spPr>
        <p:txBody>
          <a:bodyPr anchor="t">
            <a:normAutofit/>
          </a:bodyPr>
          <a:lstStyle/>
          <a:p>
            <a:r>
              <a:rPr lang="de-CH" dirty="0"/>
              <a:t>Temporäre Fluglärm-Messkampagnen</a:t>
            </a:r>
          </a:p>
        </p:txBody>
      </p:sp>
    </p:spTree>
    <p:extLst>
      <p:ext uri="{BB962C8B-B14F-4D97-AF65-F5344CB8AC3E}">
        <p14:creationId xmlns:p14="http://schemas.microsoft.com/office/powerpoint/2010/main" val="1405541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8DB0F7A-DEC1-4017-A45F-4FC0AF6B8938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74800" y="728663"/>
            <a:ext cx="10442488" cy="916215"/>
          </a:xfrm>
        </p:spPr>
        <p:txBody>
          <a:bodyPr anchor="t">
            <a:normAutofit/>
          </a:bodyPr>
          <a:lstStyle/>
          <a:p>
            <a:r>
              <a:rPr lang="de-DE" dirty="0" err="1"/>
              <a:t>Lamax</a:t>
            </a:r>
            <a:r>
              <a:rPr lang="de-DE" dirty="0"/>
              <a:t> und </a:t>
            </a:r>
            <a:r>
              <a:rPr lang="de-DE" dirty="0" err="1"/>
              <a:t>Leq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7F6E7C-FFAE-4D3A-8C2C-BC4097C273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>
          <a:xfrm>
            <a:off x="874711" y="6442588"/>
            <a:ext cx="432000" cy="191863"/>
          </a:xfrm>
        </p:spPr>
        <p:txBody>
          <a:bodyPr anchor="b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A26F88C-BCE0-4456-9CF4-93AC432EC7A8}" type="slidenum">
              <a:rPr kumimoji="0" lang="de-DE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b="1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E136934-4D4F-4B4E-9316-C94AADAEB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1658775"/>
            <a:ext cx="6877521" cy="4100516"/>
          </a:xfrm>
          <a:prstGeom prst="rect">
            <a:avLst/>
          </a:prstGeom>
          <a:noFill/>
        </p:spPr>
      </p:pic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D737DA42-0E0E-446B-BE63-8BFAC45688CA}"/>
              </a:ext>
            </a:extLst>
          </p:cNvPr>
          <p:cNvCxnSpPr>
            <a:cxnSpLocks/>
          </p:cNvCxnSpPr>
          <p:nvPr/>
        </p:nvCxnSpPr>
        <p:spPr>
          <a:xfrm>
            <a:off x="1306711" y="3501008"/>
            <a:ext cx="619268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16B42A0A-DF8B-4BA4-914B-B5EEE4905133}"/>
              </a:ext>
            </a:extLst>
          </p:cNvPr>
          <p:cNvSpPr txBox="1"/>
          <p:nvPr/>
        </p:nvSpPr>
        <p:spPr>
          <a:xfrm>
            <a:off x="2711624" y="1632795"/>
            <a:ext cx="3816424" cy="2358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l"/>
            <a:endParaRPr lang="de-CH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CD64FB6-4390-4E00-ABE9-7111A8B024DC}"/>
              </a:ext>
            </a:extLst>
          </p:cNvPr>
          <p:cNvSpPr txBox="1"/>
          <p:nvPr/>
        </p:nvSpPr>
        <p:spPr>
          <a:xfrm>
            <a:off x="7824192" y="1932260"/>
            <a:ext cx="3744416" cy="365697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>
              <a:tabLst>
                <a:tab pos="1079500" algn="l"/>
              </a:tabLst>
            </a:pPr>
            <a:r>
              <a:rPr lang="de-CH" dirty="0" err="1">
                <a:sym typeface="Wingdings" panose="05000000000000000000" pitchFamily="2" charset="2"/>
              </a:rPr>
              <a:t>Lamax</a:t>
            </a:r>
            <a:br>
              <a:rPr lang="de-CH" dirty="0">
                <a:sym typeface="Wingdings" panose="05000000000000000000" pitchFamily="2" charset="2"/>
              </a:rPr>
            </a:br>
            <a:r>
              <a:rPr lang="de-CH" dirty="0">
                <a:sym typeface="Wingdings" panose="05000000000000000000" pitchFamily="2" charset="2"/>
              </a:rPr>
              <a:t>+3dB 	Knapp wahrnehmbare</a:t>
            </a:r>
            <a:br>
              <a:rPr lang="de-CH" dirty="0">
                <a:sym typeface="Wingdings" panose="05000000000000000000" pitchFamily="2" charset="2"/>
              </a:rPr>
            </a:br>
            <a:r>
              <a:rPr lang="de-CH" dirty="0">
                <a:sym typeface="Wingdings" panose="05000000000000000000" pitchFamily="2" charset="2"/>
              </a:rPr>
              <a:t>	Veränderung</a:t>
            </a:r>
            <a:br>
              <a:rPr lang="de-CH" dirty="0">
                <a:sym typeface="Wingdings" panose="05000000000000000000" pitchFamily="2" charset="2"/>
              </a:rPr>
            </a:br>
            <a:r>
              <a:rPr lang="de-CH" dirty="0">
                <a:sym typeface="Wingdings" panose="05000000000000000000" pitchFamily="2" charset="2"/>
              </a:rPr>
              <a:t>+10dB 	Verdoppelung des </a:t>
            </a:r>
            <a:br>
              <a:rPr lang="de-CH" dirty="0">
                <a:sym typeface="Wingdings" panose="05000000000000000000" pitchFamily="2" charset="2"/>
              </a:rPr>
            </a:br>
            <a:r>
              <a:rPr lang="de-CH" dirty="0">
                <a:sym typeface="Wingdings" panose="05000000000000000000" pitchFamily="2" charset="2"/>
              </a:rPr>
              <a:t>	empfundenen Tons</a:t>
            </a:r>
          </a:p>
          <a:p>
            <a:pPr>
              <a:tabLst>
                <a:tab pos="1079500" algn="l"/>
              </a:tabLst>
            </a:pPr>
            <a:endParaRPr lang="de-CH" dirty="0">
              <a:sym typeface="Wingdings" panose="05000000000000000000" pitchFamily="2" charset="2"/>
            </a:endParaRPr>
          </a:p>
          <a:p>
            <a:pPr algn="l">
              <a:tabLst>
                <a:tab pos="1079500" algn="l"/>
              </a:tabLst>
            </a:pPr>
            <a:r>
              <a:rPr lang="de-CH" dirty="0" err="1"/>
              <a:t>Leq</a:t>
            </a:r>
            <a:r>
              <a:rPr lang="de-CH" dirty="0"/>
              <a:t> </a:t>
            </a:r>
            <a:br>
              <a:rPr lang="de-CH" dirty="0"/>
            </a:br>
            <a:r>
              <a:rPr lang="de-CH" dirty="0"/>
              <a:t>+3dB </a:t>
            </a:r>
            <a:r>
              <a:rPr lang="de-CH" dirty="0">
                <a:sym typeface="Wingdings" panose="05000000000000000000" pitchFamily="2" charset="2"/>
              </a:rPr>
              <a:t> 	Verdoppelung der </a:t>
            </a:r>
            <a:br>
              <a:rPr lang="de-CH" dirty="0">
                <a:sym typeface="Wingdings" panose="05000000000000000000" pitchFamily="2" charset="2"/>
              </a:rPr>
            </a:br>
            <a:r>
              <a:rPr lang="de-CH" dirty="0">
                <a:sym typeface="Wingdings" panose="05000000000000000000" pitchFamily="2" charset="2"/>
              </a:rPr>
              <a:t>	Energie resp. des </a:t>
            </a:r>
            <a:br>
              <a:rPr lang="de-CH" dirty="0">
                <a:sym typeface="Wingdings" panose="05000000000000000000" pitchFamily="2" charset="2"/>
              </a:rPr>
            </a:br>
            <a:r>
              <a:rPr lang="de-CH" dirty="0">
                <a:sym typeface="Wingdings" panose="05000000000000000000" pitchFamily="2" charset="2"/>
              </a:rPr>
              <a:t>	Verkehrsaufkommens</a:t>
            </a:r>
          </a:p>
          <a:p>
            <a:pPr algn="l">
              <a:tabLst>
                <a:tab pos="1079500" algn="l"/>
              </a:tabLst>
            </a:pPr>
            <a:r>
              <a:rPr lang="de-CH" dirty="0">
                <a:sym typeface="Wingdings" panose="05000000000000000000" pitchFamily="2" charset="2"/>
              </a:rPr>
              <a:t>+10dB 	Verzehnfachung der</a:t>
            </a:r>
            <a:br>
              <a:rPr lang="de-CH" dirty="0">
                <a:sym typeface="Wingdings" panose="05000000000000000000" pitchFamily="2" charset="2"/>
              </a:rPr>
            </a:br>
            <a:r>
              <a:rPr lang="de-CH" dirty="0">
                <a:sym typeface="Wingdings" panose="05000000000000000000" pitchFamily="2" charset="2"/>
              </a:rPr>
              <a:t>	Energie resp. des</a:t>
            </a:r>
            <a:br>
              <a:rPr lang="de-CH" dirty="0">
                <a:sym typeface="Wingdings" panose="05000000000000000000" pitchFamily="2" charset="2"/>
              </a:rPr>
            </a:br>
            <a:r>
              <a:rPr lang="de-CH" dirty="0">
                <a:sym typeface="Wingdings" panose="05000000000000000000" pitchFamily="2" charset="2"/>
              </a:rPr>
              <a:t>	Verkehrsaufkommens</a:t>
            </a:r>
            <a:br>
              <a:rPr lang="de-CH" dirty="0">
                <a:sym typeface="Wingdings" panose="05000000000000000000" pitchFamily="2" charset="2"/>
              </a:rPr>
            </a:br>
            <a:br>
              <a:rPr lang="de-CH" dirty="0">
                <a:sym typeface="Wingdings" panose="05000000000000000000" pitchFamily="2" charset="2"/>
              </a:rPr>
            </a:br>
            <a:br>
              <a:rPr lang="de-CH" dirty="0">
                <a:sym typeface="Wingdings" panose="05000000000000000000" pitchFamily="2" charset="2"/>
              </a:rPr>
            </a:br>
            <a:r>
              <a:rPr lang="de-CH" dirty="0">
                <a:sym typeface="Wingdings" panose="05000000000000000000" pitchFamily="2" charset="2"/>
              </a:rPr>
              <a:t> </a:t>
            </a:r>
            <a:endParaRPr lang="de-CH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B8FA606-A332-4D49-8A79-AC6E841A1A5A}"/>
              </a:ext>
            </a:extLst>
          </p:cNvPr>
          <p:cNvCxnSpPr/>
          <p:nvPr/>
        </p:nvCxnSpPr>
        <p:spPr>
          <a:xfrm>
            <a:off x="8439874" y="3789040"/>
            <a:ext cx="648072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6AB097A-0D54-4FB0-BC4C-BA4A84225B9D}"/>
              </a:ext>
            </a:extLst>
          </p:cNvPr>
          <p:cNvCxnSpPr/>
          <p:nvPr/>
        </p:nvCxnSpPr>
        <p:spPr>
          <a:xfrm>
            <a:off x="8763910" y="2132856"/>
            <a:ext cx="648072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856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2021 - Zahl">
            <a:extLst>
              <a:ext uri="{FF2B5EF4-FFF2-40B4-BE49-F238E27FC236}">
                <a16:creationId xmlns:a16="http://schemas.microsoft.com/office/drawing/2014/main" id="{BF45EBE9-3A96-48BF-B6F1-445AE5FFC7A3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200374" y="4706609"/>
            <a:ext cx="1495090" cy="231237"/>
          </a:xfrm>
          <a:prstGeom prst="rect">
            <a:avLst/>
          </a:prstGeom>
        </p:spPr>
      </p:pic>
      <p:sp>
        <p:nvSpPr>
          <p:cNvPr id="4" name="Grafik 2021">
            <a:extLst>
              <a:ext uri="{FF2B5EF4-FFF2-40B4-BE49-F238E27FC236}">
                <a16:creationId xmlns:a16="http://schemas.microsoft.com/office/drawing/2014/main" id="{F7BC5B7E-97BC-4F9E-A76D-A4B11FF6B5C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66690" y="6370399"/>
            <a:ext cx="432000" cy="19186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6F88C-BCE0-4456-9CF4-93AC432EC7A8}" type="slidenum">
              <a:rPr kumimoji="0" lang="de-DE" sz="900" b="1" i="0" u="none" strike="noStrike" kern="1200" cap="none" spc="0" normalizeH="0" baseline="0" noProof="0" smtClean="0">
                <a:ln>
                  <a:noFill/>
                </a:ln>
                <a:solidFill>
                  <a:srgbClr val="0A0A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900" b="1" i="0" u="none" strike="noStrike" kern="1200" cap="none" spc="0" normalizeH="0" baseline="0" noProof="0">
              <a:ln>
                <a:noFill/>
              </a:ln>
              <a:solidFill>
                <a:srgbClr val="0A0A8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Logo FHZH">
            <a:extLst>
              <a:ext uri="{FF2B5EF4-FFF2-40B4-BE49-F238E27FC236}">
                <a16:creationId xmlns:a16="http://schemas.microsoft.com/office/drawing/2014/main" id="{5F3B7040-C46D-4214-8BE5-303231C44CE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Titel 'Entwicklung ...'">
            <a:extLst>
              <a:ext uri="{FF2B5EF4-FFF2-40B4-BE49-F238E27FC236}">
                <a16:creationId xmlns:a16="http://schemas.microsoft.com/office/drawing/2014/main" id="{15044C4C-7B73-4695-89D4-3B75A83FE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728662"/>
            <a:ext cx="10555287" cy="936000"/>
          </a:xfrm>
        </p:spPr>
        <p:txBody>
          <a:bodyPr/>
          <a:lstStyle/>
          <a:p>
            <a:r>
              <a:rPr lang="de-CH" dirty="0"/>
              <a:t>Entwicklung </a:t>
            </a:r>
            <a:r>
              <a:rPr lang="de-CH" dirty="0" err="1"/>
              <a:t>Taglärm</a:t>
            </a:r>
            <a:r>
              <a:rPr lang="de-CH" dirty="0"/>
              <a:t> 1987 bis 2021</a:t>
            </a:r>
          </a:p>
        </p:txBody>
      </p:sp>
      <p:pic>
        <p:nvPicPr>
          <p:cNvPr id="79" name="2020 - Zahl">
            <a:extLst>
              <a:ext uri="{FF2B5EF4-FFF2-40B4-BE49-F238E27FC236}">
                <a16:creationId xmlns:a16="http://schemas.microsoft.com/office/drawing/2014/main" id="{CEA78F72-70EB-49C7-8497-9247F20AFE07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200374" y="4503773"/>
            <a:ext cx="1495090" cy="231237"/>
          </a:xfrm>
          <a:prstGeom prst="rect">
            <a:avLst/>
          </a:prstGeom>
        </p:spPr>
      </p:pic>
      <p:pic>
        <p:nvPicPr>
          <p:cNvPr id="74" name="2019 - Zahl">
            <a:extLst>
              <a:ext uri="{FF2B5EF4-FFF2-40B4-BE49-F238E27FC236}">
                <a16:creationId xmlns:a16="http://schemas.microsoft.com/office/drawing/2014/main" id="{8782A981-B735-4BF1-8E6A-4D6E20D72770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201079" y="4282652"/>
            <a:ext cx="1495090" cy="231237"/>
          </a:xfrm>
          <a:prstGeom prst="rect">
            <a:avLst/>
          </a:prstGeom>
        </p:spPr>
      </p:pic>
      <p:pic>
        <p:nvPicPr>
          <p:cNvPr id="7" name="2018 - Zahl">
            <a:extLst>
              <a:ext uri="{FF2B5EF4-FFF2-40B4-BE49-F238E27FC236}">
                <a16:creationId xmlns:a16="http://schemas.microsoft.com/office/drawing/2014/main" id="{B44BA9CF-8F40-414E-AE23-D39A7333213E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201079" y="4067626"/>
            <a:ext cx="1495608" cy="215026"/>
          </a:xfrm>
          <a:prstGeom prst="rect">
            <a:avLst/>
          </a:prstGeom>
        </p:spPr>
      </p:pic>
      <p:pic>
        <p:nvPicPr>
          <p:cNvPr id="73" name="2017 - Zahl">
            <a:extLst>
              <a:ext uri="{FF2B5EF4-FFF2-40B4-BE49-F238E27FC236}">
                <a16:creationId xmlns:a16="http://schemas.microsoft.com/office/drawing/2014/main" id="{41F0F95C-FABF-42CB-B4FD-02EB74121AF2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561" y="3823130"/>
            <a:ext cx="1495608" cy="24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2016 - Zahl">
            <a:extLst>
              <a:ext uri="{FF2B5EF4-FFF2-40B4-BE49-F238E27FC236}">
                <a16:creationId xmlns:a16="http://schemas.microsoft.com/office/drawing/2014/main" id="{B4BD4393-293D-4A7F-8369-C457722FF7D3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561" y="3608105"/>
            <a:ext cx="1495608" cy="21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2015 - Zahl">
            <a:extLst>
              <a:ext uri="{FF2B5EF4-FFF2-40B4-BE49-F238E27FC236}">
                <a16:creationId xmlns:a16="http://schemas.microsoft.com/office/drawing/2014/main" id="{E0793A62-53EA-478A-98FB-F34448B36657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561" y="3376867"/>
            <a:ext cx="1495608" cy="23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2014 - Zahl">
            <a:extLst>
              <a:ext uri="{FF2B5EF4-FFF2-40B4-BE49-F238E27FC236}">
                <a16:creationId xmlns:a16="http://schemas.microsoft.com/office/drawing/2014/main" id="{FADF2EAA-B3B0-4F6E-BB87-BFA0B33FAB07}"/>
              </a:ext>
            </a:extLst>
          </p:cNvPr>
          <p:cNvSpPr/>
          <p:nvPr/>
        </p:nvSpPr>
        <p:spPr>
          <a:xfrm>
            <a:off x="10200561" y="3141566"/>
            <a:ext cx="1495608" cy="235300"/>
          </a:xfrm>
          <a:prstGeom prst="rect">
            <a:avLst/>
          </a:prstGeom>
          <a:solidFill>
            <a:srgbClr val="FE767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2013 - Zahl">
            <a:extLst>
              <a:ext uri="{FF2B5EF4-FFF2-40B4-BE49-F238E27FC236}">
                <a16:creationId xmlns:a16="http://schemas.microsoft.com/office/drawing/2014/main" id="{BC6C205D-0E22-4867-928A-BFD728F3FEA2}"/>
              </a:ext>
            </a:extLst>
          </p:cNvPr>
          <p:cNvSpPr/>
          <p:nvPr/>
        </p:nvSpPr>
        <p:spPr>
          <a:xfrm>
            <a:off x="10200561" y="2921970"/>
            <a:ext cx="1495608" cy="235300"/>
          </a:xfrm>
          <a:prstGeom prst="rect">
            <a:avLst/>
          </a:prstGeom>
          <a:solidFill>
            <a:srgbClr val="FE767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2012 - Zahl">
            <a:extLst>
              <a:ext uri="{FF2B5EF4-FFF2-40B4-BE49-F238E27FC236}">
                <a16:creationId xmlns:a16="http://schemas.microsoft.com/office/drawing/2014/main" id="{DA7A9523-5A94-4472-A061-70E1AC5A2537}"/>
              </a:ext>
            </a:extLst>
          </p:cNvPr>
          <p:cNvSpPr/>
          <p:nvPr/>
        </p:nvSpPr>
        <p:spPr>
          <a:xfrm>
            <a:off x="10200559" y="2684874"/>
            <a:ext cx="1495609" cy="237095"/>
          </a:xfrm>
          <a:prstGeom prst="rect">
            <a:avLst/>
          </a:prstGeom>
          <a:solidFill>
            <a:srgbClr val="FE767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2011 - Zahl">
            <a:extLst>
              <a:ext uri="{FF2B5EF4-FFF2-40B4-BE49-F238E27FC236}">
                <a16:creationId xmlns:a16="http://schemas.microsoft.com/office/drawing/2014/main" id="{915CC614-CDCE-4142-92CC-C3567FF56302}"/>
              </a:ext>
            </a:extLst>
          </p:cNvPr>
          <p:cNvSpPr/>
          <p:nvPr/>
        </p:nvSpPr>
        <p:spPr>
          <a:xfrm>
            <a:off x="10200559" y="2450806"/>
            <a:ext cx="1495610" cy="251568"/>
          </a:xfrm>
          <a:prstGeom prst="rect">
            <a:avLst/>
          </a:prstGeom>
          <a:solidFill>
            <a:srgbClr val="FE767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2010 - Zahl">
            <a:extLst>
              <a:ext uri="{FF2B5EF4-FFF2-40B4-BE49-F238E27FC236}">
                <a16:creationId xmlns:a16="http://schemas.microsoft.com/office/drawing/2014/main" id="{EFD21B71-E98E-4883-A43A-5AF7341596E5}"/>
              </a:ext>
            </a:extLst>
          </p:cNvPr>
          <p:cNvSpPr/>
          <p:nvPr/>
        </p:nvSpPr>
        <p:spPr>
          <a:xfrm>
            <a:off x="10200559" y="2233148"/>
            <a:ext cx="1495610" cy="236701"/>
          </a:xfrm>
          <a:prstGeom prst="rect">
            <a:avLst/>
          </a:prstGeom>
          <a:solidFill>
            <a:srgbClr val="FE767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2009 - Zahl">
            <a:extLst>
              <a:ext uri="{FF2B5EF4-FFF2-40B4-BE49-F238E27FC236}">
                <a16:creationId xmlns:a16="http://schemas.microsoft.com/office/drawing/2014/main" id="{65FB1D4C-4471-46AE-A17F-D7AD16C14DF0}"/>
              </a:ext>
            </a:extLst>
          </p:cNvPr>
          <p:cNvSpPr/>
          <p:nvPr/>
        </p:nvSpPr>
        <p:spPr>
          <a:xfrm>
            <a:off x="10200559" y="1976104"/>
            <a:ext cx="1495610" cy="262505"/>
          </a:xfrm>
          <a:prstGeom prst="rect">
            <a:avLst/>
          </a:prstGeom>
          <a:solidFill>
            <a:srgbClr val="FE767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2008 - Zahl">
            <a:extLst>
              <a:ext uri="{FF2B5EF4-FFF2-40B4-BE49-F238E27FC236}">
                <a16:creationId xmlns:a16="http://schemas.microsoft.com/office/drawing/2014/main" id="{F66A9F64-54E8-4EA3-B8F3-5ACC1284DB4D}"/>
              </a:ext>
            </a:extLst>
          </p:cNvPr>
          <p:cNvSpPr/>
          <p:nvPr/>
        </p:nvSpPr>
        <p:spPr>
          <a:xfrm>
            <a:off x="10200374" y="1763907"/>
            <a:ext cx="1495610" cy="219210"/>
          </a:xfrm>
          <a:prstGeom prst="rect">
            <a:avLst/>
          </a:prstGeom>
          <a:solidFill>
            <a:srgbClr val="FE767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2007 - Zahl">
            <a:extLst>
              <a:ext uri="{FF2B5EF4-FFF2-40B4-BE49-F238E27FC236}">
                <a16:creationId xmlns:a16="http://schemas.microsoft.com/office/drawing/2014/main" id="{0702ED1D-4BB0-4731-AF16-7A9A06A718D6}"/>
              </a:ext>
            </a:extLst>
          </p:cNvPr>
          <p:cNvSpPr/>
          <p:nvPr/>
        </p:nvSpPr>
        <p:spPr>
          <a:xfrm>
            <a:off x="10200374" y="1528171"/>
            <a:ext cx="1495610" cy="265077"/>
          </a:xfrm>
          <a:prstGeom prst="rect">
            <a:avLst/>
          </a:prstGeom>
          <a:solidFill>
            <a:srgbClr val="FE767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2006 - Zahl">
            <a:extLst>
              <a:ext uri="{FF2B5EF4-FFF2-40B4-BE49-F238E27FC236}">
                <a16:creationId xmlns:a16="http://schemas.microsoft.com/office/drawing/2014/main" id="{38C5F4AE-E5D0-49D5-9B84-03792B467806}"/>
              </a:ext>
            </a:extLst>
          </p:cNvPr>
          <p:cNvSpPr/>
          <p:nvPr/>
        </p:nvSpPr>
        <p:spPr>
          <a:xfrm>
            <a:off x="8373529" y="5882648"/>
            <a:ext cx="1495090" cy="246690"/>
          </a:xfrm>
          <a:prstGeom prst="rect">
            <a:avLst/>
          </a:prstGeom>
          <a:solidFill>
            <a:srgbClr val="FE767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2005 - Zahl">
            <a:extLst>
              <a:ext uri="{FF2B5EF4-FFF2-40B4-BE49-F238E27FC236}">
                <a16:creationId xmlns:a16="http://schemas.microsoft.com/office/drawing/2014/main" id="{23E20548-DB2E-4D93-A8D9-899435A411D2}"/>
              </a:ext>
            </a:extLst>
          </p:cNvPr>
          <p:cNvSpPr/>
          <p:nvPr/>
        </p:nvSpPr>
        <p:spPr>
          <a:xfrm>
            <a:off x="8373529" y="5644523"/>
            <a:ext cx="1495090" cy="263014"/>
          </a:xfrm>
          <a:prstGeom prst="rect">
            <a:avLst/>
          </a:prstGeom>
          <a:solidFill>
            <a:srgbClr val="FE767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2004 - Zahl">
            <a:extLst>
              <a:ext uri="{FF2B5EF4-FFF2-40B4-BE49-F238E27FC236}">
                <a16:creationId xmlns:a16="http://schemas.microsoft.com/office/drawing/2014/main" id="{417C23A4-F4F0-4E3C-A2C4-A0D583CA433D}"/>
              </a:ext>
            </a:extLst>
          </p:cNvPr>
          <p:cNvSpPr/>
          <p:nvPr/>
        </p:nvSpPr>
        <p:spPr>
          <a:xfrm>
            <a:off x="8373529" y="5439047"/>
            <a:ext cx="1495090" cy="230728"/>
          </a:xfrm>
          <a:prstGeom prst="rect">
            <a:avLst/>
          </a:prstGeom>
          <a:solidFill>
            <a:srgbClr val="FE767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2003 - Zahl">
            <a:extLst>
              <a:ext uri="{FF2B5EF4-FFF2-40B4-BE49-F238E27FC236}">
                <a16:creationId xmlns:a16="http://schemas.microsoft.com/office/drawing/2014/main" id="{2CEB596D-BD27-49B0-ADE7-89E5A393F116}"/>
              </a:ext>
            </a:extLst>
          </p:cNvPr>
          <p:cNvSpPr/>
          <p:nvPr/>
        </p:nvSpPr>
        <p:spPr>
          <a:xfrm>
            <a:off x="8373529" y="5208318"/>
            <a:ext cx="1495090" cy="230728"/>
          </a:xfrm>
          <a:prstGeom prst="rect">
            <a:avLst/>
          </a:prstGeom>
          <a:solidFill>
            <a:srgbClr val="FE767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2002 - Zahl">
            <a:extLst>
              <a:ext uri="{FF2B5EF4-FFF2-40B4-BE49-F238E27FC236}">
                <a16:creationId xmlns:a16="http://schemas.microsoft.com/office/drawing/2014/main" id="{EBE201CC-BC76-4C9C-82D0-730EAFC0CF12}"/>
              </a:ext>
            </a:extLst>
          </p:cNvPr>
          <p:cNvSpPr/>
          <p:nvPr/>
        </p:nvSpPr>
        <p:spPr>
          <a:xfrm>
            <a:off x="8373529" y="4981580"/>
            <a:ext cx="1495090" cy="232827"/>
          </a:xfrm>
          <a:prstGeom prst="rect">
            <a:avLst/>
          </a:prstGeom>
          <a:solidFill>
            <a:srgbClr val="FE767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2001 - Zahl">
            <a:extLst>
              <a:ext uri="{FF2B5EF4-FFF2-40B4-BE49-F238E27FC236}">
                <a16:creationId xmlns:a16="http://schemas.microsoft.com/office/drawing/2014/main" id="{AB8B594B-BCCD-41E0-8DB8-304282591419}"/>
              </a:ext>
            </a:extLst>
          </p:cNvPr>
          <p:cNvSpPr/>
          <p:nvPr/>
        </p:nvSpPr>
        <p:spPr>
          <a:xfrm>
            <a:off x="8373529" y="4759779"/>
            <a:ext cx="1495090" cy="223996"/>
          </a:xfrm>
          <a:prstGeom prst="rect">
            <a:avLst/>
          </a:prstGeom>
          <a:solidFill>
            <a:srgbClr val="FE767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2000 - Zahl">
            <a:extLst>
              <a:ext uri="{FF2B5EF4-FFF2-40B4-BE49-F238E27FC236}">
                <a16:creationId xmlns:a16="http://schemas.microsoft.com/office/drawing/2014/main" id="{D27FB75D-C4BA-4DAE-AE02-47E4C13D6752}"/>
              </a:ext>
            </a:extLst>
          </p:cNvPr>
          <p:cNvSpPr/>
          <p:nvPr/>
        </p:nvSpPr>
        <p:spPr>
          <a:xfrm>
            <a:off x="8373529" y="4511011"/>
            <a:ext cx="1495090" cy="257696"/>
          </a:xfrm>
          <a:prstGeom prst="rect">
            <a:avLst/>
          </a:prstGeom>
          <a:solidFill>
            <a:srgbClr val="FE767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1999 - Zahl">
            <a:extLst>
              <a:ext uri="{FF2B5EF4-FFF2-40B4-BE49-F238E27FC236}">
                <a16:creationId xmlns:a16="http://schemas.microsoft.com/office/drawing/2014/main" id="{078281AD-EFC9-4D4B-84DE-6342418B7652}"/>
              </a:ext>
            </a:extLst>
          </p:cNvPr>
          <p:cNvSpPr/>
          <p:nvPr/>
        </p:nvSpPr>
        <p:spPr>
          <a:xfrm>
            <a:off x="8373011" y="4269061"/>
            <a:ext cx="1495608" cy="244828"/>
          </a:xfrm>
          <a:prstGeom prst="rect">
            <a:avLst/>
          </a:prstGeom>
          <a:solidFill>
            <a:srgbClr val="FE767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1998 - Zahl">
            <a:extLst>
              <a:ext uri="{FF2B5EF4-FFF2-40B4-BE49-F238E27FC236}">
                <a16:creationId xmlns:a16="http://schemas.microsoft.com/office/drawing/2014/main" id="{0ABB8E9F-5321-4BAE-AD60-90A7B6E41E32}"/>
              </a:ext>
            </a:extLst>
          </p:cNvPr>
          <p:cNvSpPr/>
          <p:nvPr/>
        </p:nvSpPr>
        <p:spPr>
          <a:xfrm>
            <a:off x="8373011" y="4067626"/>
            <a:ext cx="1495608" cy="212753"/>
          </a:xfrm>
          <a:prstGeom prst="rect">
            <a:avLst/>
          </a:prstGeom>
          <a:solidFill>
            <a:srgbClr val="FE767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1997 - Zahl">
            <a:extLst>
              <a:ext uri="{FF2B5EF4-FFF2-40B4-BE49-F238E27FC236}">
                <a16:creationId xmlns:a16="http://schemas.microsoft.com/office/drawing/2014/main" id="{F157B228-89BC-41D1-B763-0450CCEAFACA}"/>
              </a:ext>
            </a:extLst>
          </p:cNvPr>
          <p:cNvSpPr/>
          <p:nvPr/>
        </p:nvSpPr>
        <p:spPr>
          <a:xfrm>
            <a:off x="8373527" y="3834116"/>
            <a:ext cx="1495091" cy="236475"/>
          </a:xfrm>
          <a:prstGeom prst="rect">
            <a:avLst/>
          </a:prstGeom>
          <a:solidFill>
            <a:srgbClr val="FE767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1996 - Zahl">
            <a:extLst>
              <a:ext uri="{FF2B5EF4-FFF2-40B4-BE49-F238E27FC236}">
                <a16:creationId xmlns:a16="http://schemas.microsoft.com/office/drawing/2014/main" id="{CFD64957-E899-4067-92D1-A0AE35D6D5BA}"/>
              </a:ext>
            </a:extLst>
          </p:cNvPr>
          <p:cNvSpPr/>
          <p:nvPr/>
        </p:nvSpPr>
        <p:spPr>
          <a:xfrm>
            <a:off x="8373009" y="3608104"/>
            <a:ext cx="1495090" cy="228890"/>
          </a:xfrm>
          <a:prstGeom prst="rect">
            <a:avLst/>
          </a:prstGeom>
          <a:solidFill>
            <a:srgbClr val="FE767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1995 - Zahl">
            <a:extLst>
              <a:ext uri="{FF2B5EF4-FFF2-40B4-BE49-F238E27FC236}">
                <a16:creationId xmlns:a16="http://schemas.microsoft.com/office/drawing/2014/main" id="{DA3FCC81-E8FC-41B9-AAB0-AEB99947B1EC}"/>
              </a:ext>
            </a:extLst>
          </p:cNvPr>
          <p:cNvSpPr/>
          <p:nvPr/>
        </p:nvSpPr>
        <p:spPr>
          <a:xfrm>
            <a:off x="8373009" y="3364269"/>
            <a:ext cx="1495090" cy="243835"/>
          </a:xfrm>
          <a:prstGeom prst="rect">
            <a:avLst/>
          </a:prstGeom>
          <a:solidFill>
            <a:srgbClr val="FE767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1994 - Zahl">
            <a:extLst>
              <a:ext uri="{FF2B5EF4-FFF2-40B4-BE49-F238E27FC236}">
                <a16:creationId xmlns:a16="http://schemas.microsoft.com/office/drawing/2014/main" id="{4928FA51-1717-433B-804B-F2590F115852}"/>
              </a:ext>
            </a:extLst>
          </p:cNvPr>
          <p:cNvSpPr/>
          <p:nvPr/>
        </p:nvSpPr>
        <p:spPr>
          <a:xfrm>
            <a:off x="8373009" y="3142468"/>
            <a:ext cx="1495090" cy="221800"/>
          </a:xfrm>
          <a:prstGeom prst="rect">
            <a:avLst/>
          </a:prstGeom>
          <a:solidFill>
            <a:srgbClr val="FE767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1993 - Zahl">
            <a:extLst>
              <a:ext uri="{FF2B5EF4-FFF2-40B4-BE49-F238E27FC236}">
                <a16:creationId xmlns:a16="http://schemas.microsoft.com/office/drawing/2014/main" id="{B6163495-F903-4F80-AD1E-3631FACC945D}"/>
              </a:ext>
            </a:extLst>
          </p:cNvPr>
          <p:cNvSpPr/>
          <p:nvPr/>
        </p:nvSpPr>
        <p:spPr>
          <a:xfrm>
            <a:off x="8373009" y="2911836"/>
            <a:ext cx="1495090" cy="234085"/>
          </a:xfrm>
          <a:prstGeom prst="rect">
            <a:avLst/>
          </a:prstGeom>
          <a:solidFill>
            <a:srgbClr val="FE767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1992 - Zahl">
            <a:extLst>
              <a:ext uri="{FF2B5EF4-FFF2-40B4-BE49-F238E27FC236}">
                <a16:creationId xmlns:a16="http://schemas.microsoft.com/office/drawing/2014/main" id="{F063FDB8-2FDB-4EDF-8987-868DC15EA52B}"/>
              </a:ext>
            </a:extLst>
          </p:cNvPr>
          <p:cNvSpPr/>
          <p:nvPr/>
        </p:nvSpPr>
        <p:spPr>
          <a:xfrm>
            <a:off x="8373009" y="2695610"/>
            <a:ext cx="1495090" cy="221800"/>
          </a:xfrm>
          <a:prstGeom prst="rect">
            <a:avLst/>
          </a:prstGeom>
          <a:solidFill>
            <a:srgbClr val="FE767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1991 - Zahl">
            <a:extLst>
              <a:ext uri="{FF2B5EF4-FFF2-40B4-BE49-F238E27FC236}">
                <a16:creationId xmlns:a16="http://schemas.microsoft.com/office/drawing/2014/main" id="{8756F232-DF76-4AED-A16D-613E55339F2A}"/>
              </a:ext>
            </a:extLst>
          </p:cNvPr>
          <p:cNvSpPr/>
          <p:nvPr/>
        </p:nvSpPr>
        <p:spPr>
          <a:xfrm>
            <a:off x="8373009" y="2468451"/>
            <a:ext cx="1495090" cy="232404"/>
          </a:xfrm>
          <a:prstGeom prst="rect">
            <a:avLst/>
          </a:prstGeom>
          <a:solidFill>
            <a:srgbClr val="FE767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1990 - Zahl">
            <a:extLst>
              <a:ext uri="{FF2B5EF4-FFF2-40B4-BE49-F238E27FC236}">
                <a16:creationId xmlns:a16="http://schemas.microsoft.com/office/drawing/2014/main" id="{252C80C1-F012-4E73-BC0B-C0E82199EFD5}"/>
              </a:ext>
            </a:extLst>
          </p:cNvPr>
          <p:cNvSpPr/>
          <p:nvPr/>
        </p:nvSpPr>
        <p:spPr>
          <a:xfrm>
            <a:off x="8373009" y="2239561"/>
            <a:ext cx="1495090" cy="236701"/>
          </a:xfrm>
          <a:prstGeom prst="rect">
            <a:avLst/>
          </a:prstGeom>
          <a:solidFill>
            <a:srgbClr val="FE767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1989 - Zahl">
            <a:extLst>
              <a:ext uri="{FF2B5EF4-FFF2-40B4-BE49-F238E27FC236}">
                <a16:creationId xmlns:a16="http://schemas.microsoft.com/office/drawing/2014/main" id="{A9CABE91-8151-4418-A93C-263C15E1480E}"/>
              </a:ext>
            </a:extLst>
          </p:cNvPr>
          <p:cNvSpPr/>
          <p:nvPr/>
        </p:nvSpPr>
        <p:spPr>
          <a:xfrm>
            <a:off x="8373009" y="1991304"/>
            <a:ext cx="1495090" cy="248256"/>
          </a:xfrm>
          <a:prstGeom prst="rect">
            <a:avLst/>
          </a:prstGeom>
          <a:solidFill>
            <a:srgbClr val="FE767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1988 - Zahl">
            <a:extLst>
              <a:ext uri="{FF2B5EF4-FFF2-40B4-BE49-F238E27FC236}">
                <a16:creationId xmlns:a16="http://schemas.microsoft.com/office/drawing/2014/main" id="{68B98188-4F1D-4ADB-9ABF-DDCE5C0E31C3}"/>
              </a:ext>
            </a:extLst>
          </p:cNvPr>
          <p:cNvSpPr/>
          <p:nvPr/>
        </p:nvSpPr>
        <p:spPr>
          <a:xfrm>
            <a:off x="8372824" y="1784250"/>
            <a:ext cx="1495090" cy="227729"/>
          </a:xfrm>
          <a:prstGeom prst="rect">
            <a:avLst/>
          </a:prstGeom>
          <a:solidFill>
            <a:srgbClr val="FE767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1987 - Zahl">
            <a:extLst>
              <a:ext uri="{FF2B5EF4-FFF2-40B4-BE49-F238E27FC236}">
                <a16:creationId xmlns:a16="http://schemas.microsoft.com/office/drawing/2014/main" id="{E07DA7CF-C87D-4392-BB22-C518B5A77024}"/>
              </a:ext>
            </a:extLst>
          </p:cNvPr>
          <p:cNvSpPr/>
          <p:nvPr/>
        </p:nvSpPr>
        <p:spPr>
          <a:xfrm>
            <a:off x="8372824" y="1532161"/>
            <a:ext cx="1495090" cy="260673"/>
          </a:xfrm>
          <a:prstGeom prst="rect">
            <a:avLst/>
          </a:prstGeom>
          <a:solidFill>
            <a:srgbClr val="FE767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6CE7BC1-07B1-4E3B-ABE9-CCEC5EFADB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00" y="1422000"/>
            <a:ext cx="7203600" cy="4802400"/>
          </a:xfrm>
          <a:prstGeom prst="rect">
            <a:avLst/>
          </a:prstGeom>
        </p:spPr>
      </p:pic>
      <p:pic>
        <p:nvPicPr>
          <p:cNvPr id="14" name="Picture 12" descr="N:\Workgroup\GIS_Data\Laerm\LaermDiverses\Zeitreihe\Tag_ESII_neu\Zeitreihe_1987_TII.png">
            <a:extLst>
              <a:ext uri="{FF2B5EF4-FFF2-40B4-BE49-F238E27FC236}">
                <a16:creationId xmlns:a16="http://schemas.microsoft.com/office/drawing/2014/main" id="{781E55A3-7F82-4D44-9076-11ED17306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5200" y="1422000"/>
            <a:ext cx="7203600" cy="4802400"/>
          </a:xfrm>
          <a:prstGeom prst="rect">
            <a:avLst/>
          </a:prstGeom>
          <a:noFill/>
        </p:spPr>
      </p:pic>
      <p:pic>
        <p:nvPicPr>
          <p:cNvPr id="15" name="Picture 13" descr="N:\Workgroup\GIS_Data\Laerm\LaermDiverses\Zeitreihe\Tag_ESII_neu\Zeitreihe_1988_TII.png">
            <a:extLst>
              <a:ext uri="{FF2B5EF4-FFF2-40B4-BE49-F238E27FC236}">
                <a16:creationId xmlns:a16="http://schemas.microsoft.com/office/drawing/2014/main" id="{FDA62D24-A3F1-4950-91B6-E91E527F2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5200" y="1422000"/>
            <a:ext cx="7203600" cy="4802400"/>
          </a:xfrm>
          <a:prstGeom prst="rect">
            <a:avLst/>
          </a:prstGeom>
          <a:noFill/>
        </p:spPr>
      </p:pic>
      <p:pic>
        <p:nvPicPr>
          <p:cNvPr id="16" name="Picture 14" descr="N:\Workgroup\GIS_Data\Laerm\LaermDiverses\Zeitreihe\Tag_ESII_neu\Zeitreihe_87bis07_Hintergrund_2b.png">
            <a:extLst>
              <a:ext uri="{FF2B5EF4-FFF2-40B4-BE49-F238E27FC236}">
                <a16:creationId xmlns:a16="http://schemas.microsoft.com/office/drawing/2014/main" id="{158195B5-8F42-4ABE-9C81-9F0CC350D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5200" y="1422000"/>
            <a:ext cx="7200000" cy="4804064"/>
          </a:xfrm>
          <a:prstGeom prst="rect">
            <a:avLst/>
          </a:prstGeom>
          <a:noFill/>
        </p:spPr>
      </p:pic>
      <p:pic>
        <p:nvPicPr>
          <p:cNvPr id="17" name="Picture 15" descr="N:\Workgroup\GIS_Data\Laerm\LaermDiverses\Zeitreihe\Tag_ESII_neu\Zeitreihe_1989_TII.png">
            <a:extLst>
              <a:ext uri="{FF2B5EF4-FFF2-40B4-BE49-F238E27FC236}">
                <a16:creationId xmlns:a16="http://schemas.microsoft.com/office/drawing/2014/main" id="{5CC489AC-2332-476E-87CF-42FCA90F8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5200" y="1422000"/>
            <a:ext cx="7203600" cy="4802400"/>
          </a:xfrm>
          <a:prstGeom prst="rect">
            <a:avLst/>
          </a:prstGeom>
          <a:noFill/>
        </p:spPr>
      </p:pic>
      <p:pic>
        <p:nvPicPr>
          <p:cNvPr id="18" name="Picture 16" descr="N:\Workgroup\GIS_Data\Laerm\LaermDiverses\Zeitreihe\Tag_ESII_neu\Zeitreihe_1990_TII.png">
            <a:extLst>
              <a:ext uri="{FF2B5EF4-FFF2-40B4-BE49-F238E27FC236}">
                <a16:creationId xmlns:a16="http://schemas.microsoft.com/office/drawing/2014/main" id="{478CAEFF-439C-47B2-A2AF-4D0B24AE1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5200" y="1422000"/>
            <a:ext cx="7203600" cy="4802400"/>
          </a:xfrm>
          <a:prstGeom prst="rect">
            <a:avLst/>
          </a:prstGeom>
          <a:noFill/>
        </p:spPr>
      </p:pic>
      <p:pic>
        <p:nvPicPr>
          <p:cNvPr id="19" name="Picture 17" descr="N:\Workgroup\GIS_Data\Laerm\LaermDiverses\Zeitreihe\Tag_ESII_neu\Zeitreihe_1991_TII.png">
            <a:extLst>
              <a:ext uri="{FF2B5EF4-FFF2-40B4-BE49-F238E27FC236}">
                <a16:creationId xmlns:a16="http://schemas.microsoft.com/office/drawing/2014/main" id="{FDBEFA56-41F2-4350-B4E9-3964655CF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5200" y="1422000"/>
            <a:ext cx="7203600" cy="4802400"/>
          </a:xfrm>
          <a:prstGeom prst="rect">
            <a:avLst/>
          </a:prstGeom>
          <a:noFill/>
        </p:spPr>
      </p:pic>
      <p:pic>
        <p:nvPicPr>
          <p:cNvPr id="20" name="Picture 18" descr="N:\Workgroup\GIS_Data\Laerm\LaermDiverses\Zeitreihe\Tag_ESII_neu\Zeitreihe_1992_TII.png">
            <a:extLst>
              <a:ext uri="{FF2B5EF4-FFF2-40B4-BE49-F238E27FC236}">
                <a16:creationId xmlns:a16="http://schemas.microsoft.com/office/drawing/2014/main" id="{B2EAF021-27A5-4D6C-A52E-690165658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35200" y="1422000"/>
            <a:ext cx="7203600" cy="4802400"/>
          </a:xfrm>
          <a:prstGeom prst="rect">
            <a:avLst/>
          </a:prstGeom>
          <a:noFill/>
        </p:spPr>
      </p:pic>
      <p:pic>
        <p:nvPicPr>
          <p:cNvPr id="21" name="Picture 19" descr="N:\Workgroup\GIS_Data\Laerm\LaermDiverses\Zeitreihe\Tag_ESII_neu\Zeitreihe_1993_TII.png">
            <a:extLst>
              <a:ext uri="{FF2B5EF4-FFF2-40B4-BE49-F238E27FC236}">
                <a16:creationId xmlns:a16="http://schemas.microsoft.com/office/drawing/2014/main" id="{91C6C043-D314-4AE0-8E4E-F65FC6140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35200" y="1422000"/>
            <a:ext cx="7203600" cy="4802400"/>
          </a:xfrm>
          <a:prstGeom prst="rect">
            <a:avLst/>
          </a:prstGeom>
          <a:noFill/>
        </p:spPr>
      </p:pic>
      <p:pic>
        <p:nvPicPr>
          <p:cNvPr id="22" name="Picture 20" descr="N:\Workgroup\GIS_Data\Laerm\LaermDiverses\Zeitreihe\Tag_ESII_neu\Zeitreihe_1994_TII.png">
            <a:extLst>
              <a:ext uri="{FF2B5EF4-FFF2-40B4-BE49-F238E27FC236}">
                <a16:creationId xmlns:a16="http://schemas.microsoft.com/office/drawing/2014/main" id="{27848EB0-6981-4D96-B46D-FFB723D45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35200" y="1422000"/>
            <a:ext cx="7203600" cy="4802400"/>
          </a:xfrm>
          <a:prstGeom prst="rect">
            <a:avLst/>
          </a:prstGeom>
          <a:noFill/>
        </p:spPr>
      </p:pic>
      <p:pic>
        <p:nvPicPr>
          <p:cNvPr id="23" name="Picture 21" descr="N:\Workgroup\GIS_Data\Laerm\LaermDiverses\Zeitreihe\Tag_ESII_neu\Zeitreihe_1995_TII.png">
            <a:extLst>
              <a:ext uri="{FF2B5EF4-FFF2-40B4-BE49-F238E27FC236}">
                <a16:creationId xmlns:a16="http://schemas.microsoft.com/office/drawing/2014/main" id="{808BD915-4F7A-4107-BB71-3FA3F38AD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35200" y="1422000"/>
            <a:ext cx="7203600" cy="4802400"/>
          </a:xfrm>
          <a:prstGeom prst="rect">
            <a:avLst/>
          </a:prstGeom>
          <a:noFill/>
        </p:spPr>
      </p:pic>
      <p:pic>
        <p:nvPicPr>
          <p:cNvPr id="24" name="Picture 22" descr="N:\Workgroup\GIS_Data\Laerm\LaermDiverses\Zeitreihe\Tag_ESII_neu\Zeitreihe_1996_TII.png">
            <a:extLst>
              <a:ext uri="{FF2B5EF4-FFF2-40B4-BE49-F238E27FC236}">
                <a16:creationId xmlns:a16="http://schemas.microsoft.com/office/drawing/2014/main" id="{1BFB2860-6F86-4EB4-9AE7-45A100BCB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35200" y="1422000"/>
            <a:ext cx="7203600" cy="4802400"/>
          </a:xfrm>
          <a:prstGeom prst="rect">
            <a:avLst/>
          </a:prstGeom>
          <a:noFill/>
        </p:spPr>
      </p:pic>
      <p:pic>
        <p:nvPicPr>
          <p:cNvPr id="25" name="Picture 23" descr="N:\Workgroup\GIS_Data\Laerm\LaermDiverses\Zeitreihe\Tag_ESII_neu\Zeitreihe_1997_TII.png">
            <a:extLst>
              <a:ext uri="{FF2B5EF4-FFF2-40B4-BE49-F238E27FC236}">
                <a16:creationId xmlns:a16="http://schemas.microsoft.com/office/drawing/2014/main" id="{3F0BC56C-64E3-492C-8604-5A7E64118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35200" y="1422000"/>
            <a:ext cx="7203600" cy="4802400"/>
          </a:xfrm>
          <a:prstGeom prst="rect">
            <a:avLst/>
          </a:prstGeom>
          <a:noFill/>
        </p:spPr>
      </p:pic>
      <p:pic>
        <p:nvPicPr>
          <p:cNvPr id="26" name="Picture 24" descr="N:\Workgroup\GIS_Data\Laerm\LaermDiverses\Zeitreihe\Tag_ESII_neu\Zeitreihe_1998_TII.png">
            <a:extLst>
              <a:ext uri="{FF2B5EF4-FFF2-40B4-BE49-F238E27FC236}">
                <a16:creationId xmlns:a16="http://schemas.microsoft.com/office/drawing/2014/main" id="{4A992EE2-EF89-4A35-BA32-A5B18AC00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35200" y="1422000"/>
            <a:ext cx="7203600" cy="4802400"/>
          </a:xfrm>
          <a:prstGeom prst="rect">
            <a:avLst/>
          </a:prstGeom>
          <a:noFill/>
        </p:spPr>
      </p:pic>
      <p:pic>
        <p:nvPicPr>
          <p:cNvPr id="27" name="Picture 25" descr="N:\Workgroup\GIS_Data\Laerm\LaermDiverses\Zeitreihe\Tag_ESII_neu\Zeitreihe_1999_TII.png">
            <a:extLst>
              <a:ext uri="{FF2B5EF4-FFF2-40B4-BE49-F238E27FC236}">
                <a16:creationId xmlns:a16="http://schemas.microsoft.com/office/drawing/2014/main" id="{780A2646-C98B-4853-8910-8B8E68F22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35200" y="1422000"/>
            <a:ext cx="7203600" cy="4802400"/>
          </a:xfrm>
          <a:prstGeom prst="rect">
            <a:avLst/>
          </a:prstGeom>
          <a:noFill/>
        </p:spPr>
      </p:pic>
      <p:pic>
        <p:nvPicPr>
          <p:cNvPr id="28" name="Picture 26" descr="N:\Workgroup\GIS_Data\Laerm\LaermDiverses\Zeitreihe\Tag_ESII_neu\Zeitreihe_2000_TII.png">
            <a:extLst>
              <a:ext uri="{FF2B5EF4-FFF2-40B4-BE49-F238E27FC236}">
                <a16:creationId xmlns:a16="http://schemas.microsoft.com/office/drawing/2014/main" id="{73A61C7E-8B33-48F1-BD87-C74943928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35200" y="1422000"/>
            <a:ext cx="7203600" cy="4802400"/>
          </a:xfrm>
          <a:prstGeom prst="rect">
            <a:avLst/>
          </a:prstGeom>
          <a:noFill/>
        </p:spPr>
      </p:pic>
      <p:pic>
        <p:nvPicPr>
          <p:cNvPr id="29" name="Picture 27" descr="N:\Workgroup\GIS_Data\Laerm\LaermDiverses\Zeitreihe\Tag_ESII_neu\Zeitreihe_2001_TII.png">
            <a:extLst>
              <a:ext uri="{FF2B5EF4-FFF2-40B4-BE49-F238E27FC236}">
                <a16:creationId xmlns:a16="http://schemas.microsoft.com/office/drawing/2014/main" id="{7C5866AF-01C4-4EFD-830E-5E8EE8448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35200" y="1422000"/>
            <a:ext cx="7203600" cy="4802400"/>
          </a:xfrm>
          <a:prstGeom prst="rect">
            <a:avLst/>
          </a:prstGeom>
          <a:noFill/>
        </p:spPr>
      </p:pic>
      <p:pic>
        <p:nvPicPr>
          <p:cNvPr id="30" name="Picture 28" descr="N:\Workgroup\GIS_Data\Laerm\LaermDiverses\Zeitreihe\Tag_ESII_neu\Zeitreihe_2002_TII.png">
            <a:extLst>
              <a:ext uri="{FF2B5EF4-FFF2-40B4-BE49-F238E27FC236}">
                <a16:creationId xmlns:a16="http://schemas.microsoft.com/office/drawing/2014/main" id="{A60C8586-CB12-4D41-BDE9-F7A946E21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835200" y="1422000"/>
            <a:ext cx="7203600" cy="4802400"/>
          </a:xfrm>
          <a:prstGeom prst="rect">
            <a:avLst/>
          </a:prstGeom>
          <a:noFill/>
        </p:spPr>
      </p:pic>
      <p:pic>
        <p:nvPicPr>
          <p:cNvPr id="31" name="Picture 29" descr="N:\Workgroup\GIS_Data\Laerm\LaermDiverses\Zeitreihe\Tag_ESII_neu\Zeitreihe_2003_TII.png">
            <a:extLst>
              <a:ext uri="{FF2B5EF4-FFF2-40B4-BE49-F238E27FC236}">
                <a16:creationId xmlns:a16="http://schemas.microsoft.com/office/drawing/2014/main" id="{40B785FC-5433-4055-81B1-002EE4DF2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835200" y="1422000"/>
            <a:ext cx="7203600" cy="4802400"/>
          </a:xfrm>
          <a:prstGeom prst="rect">
            <a:avLst/>
          </a:prstGeom>
          <a:noFill/>
        </p:spPr>
      </p:pic>
      <p:pic>
        <p:nvPicPr>
          <p:cNvPr id="32" name="Picture 30" descr="N:\Workgroup\GIS_Data\Laerm\LaermDiverses\Zeitreihe\Tag_ESII_neu\Zeitreihe_2004_TII.png">
            <a:extLst>
              <a:ext uri="{FF2B5EF4-FFF2-40B4-BE49-F238E27FC236}">
                <a16:creationId xmlns:a16="http://schemas.microsoft.com/office/drawing/2014/main" id="{FC65DE64-C5F1-49CD-B436-DADC930B8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835200" y="1422000"/>
            <a:ext cx="7203600" cy="4802400"/>
          </a:xfrm>
          <a:prstGeom prst="rect">
            <a:avLst/>
          </a:prstGeom>
          <a:noFill/>
        </p:spPr>
      </p:pic>
      <p:pic>
        <p:nvPicPr>
          <p:cNvPr id="33" name="Picture 31" descr="N:\Workgroup\GIS_Data\Laerm\LaermDiverses\Zeitreihe\Tag_ESII_neu\Zeitreihe_2005_TII.png">
            <a:extLst>
              <a:ext uri="{FF2B5EF4-FFF2-40B4-BE49-F238E27FC236}">
                <a16:creationId xmlns:a16="http://schemas.microsoft.com/office/drawing/2014/main" id="{8BB2DF17-1150-4890-8362-3AE1A47B7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835200" y="1422000"/>
            <a:ext cx="7203600" cy="4802400"/>
          </a:xfrm>
          <a:prstGeom prst="rect">
            <a:avLst/>
          </a:prstGeom>
          <a:noFill/>
        </p:spPr>
      </p:pic>
      <p:pic>
        <p:nvPicPr>
          <p:cNvPr id="34" name="Picture 32" descr="N:\Workgroup\GIS_Data\Laerm\LaermDiverses\Zeitreihe\Tag_ESII_neu\Zeitreihe_2006_TII.png">
            <a:extLst>
              <a:ext uri="{FF2B5EF4-FFF2-40B4-BE49-F238E27FC236}">
                <a16:creationId xmlns:a16="http://schemas.microsoft.com/office/drawing/2014/main" id="{C7F8F706-5C27-4D8B-AC17-F9703035B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835200" y="1422000"/>
            <a:ext cx="7203600" cy="4802400"/>
          </a:xfrm>
          <a:prstGeom prst="rect">
            <a:avLst/>
          </a:prstGeom>
          <a:noFill/>
        </p:spPr>
      </p:pic>
      <p:pic>
        <p:nvPicPr>
          <p:cNvPr id="35" name="Picture 33" descr="N:\Workgroup\GIS_Data\Laerm\LaermDiverses\Zeitreihe\Tag_ESII_neu\Zeitreihe_2007_TII.png">
            <a:extLst>
              <a:ext uri="{FF2B5EF4-FFF2-40B4-BE49-F238E27FC236}">
                <a16:creationId xmlns:a16="http://schemas.microsoft.com/office/drawing/2014/main" id="{6C495759-2C99-477C-B87F-48112BA51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835200" y="1422000"/>
            <a:ext cx="7203600" cy="4802400"/>
          </a:xfrm>
          <a:prstGeom prst="rect">
            <a:avLst/>
          </a:prstGeom>
          <a:noFill/>
        </p:spPr>
      </p:pic>
      <p:pic>
        <p:nvPicPr>
          <p:cNvPr id="36" name="Picture 34" descr="N:\Workgroup\GIS_Data\Laerm\LaermDiverses\Zeitreihe\Tag_ESII_neu\Zeitreihe_2008_TII.png">
            <a:extLst>
              <a:ext uri="{FF2B5EF4-FFF2-40B4-BE49-F238E27FC236}">
                <a16:creationId xmlns:a16="http://schemas.microsoft.com/office/drawing/2014/main" id="{6BEBF50C-87C9-4834-962E-0181D445F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835200" y="1422000"/>
            <a:ext cx="7203600" cy="4802400"/>
          </a:xfrm>
          <a:prstGeom prst="rect">
            <a:avLst/>
          </a:prstGeom>
          <a:noFill/>
        </p:spPr>
      </p:pic>
      <p:pic>
        <p:nvPicPr>
          <p:cNvPr id="37" name="Picture 35" descr="N:\Workgroup\GIS_Data\Laerm\LaermDiverses\Zeitreihe\Tag_ESII_neu\Zeitreihe_2009_TII.png">
            <a:extLst>
              <a:ext uri="{FF2B5EF4-FFF2-40B4-BE49-F238E27FC236}">
                <a16:creationId xmlns:a16="http://schemas.microsoft.com/office/drawing/2014/main" id="{F3E099C4-FE5E-44EA-B564-DDAFE656E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835200" y="1422000"/>
            <a:ext cx="7203600" cy="4802400"/>
          </a:xfrm>
          <a:prstGeom prst="rect">
            <a:avLst/>
          </a:prstGeom>
          <a:noFill/>
        </p:spPr>
      </p:pic>
      <p:pic>
        <p:nvPicPr>
          <p:cNvPr id="38" name="Picture 3" descr="N:\Workgroup\GIS_Data\Laerm\LaermDiverses\Zeitreihe\Tag_ESII_neu\Zeitreihe_2010_TII.png">
            <a:extLst>
              <a:ext uri="{FF2B5EF4-FFF2-40B4-BE49-F238E27FC236}">
                <a16:creationId xmlns:a16="http://schemas.microsoft.com/office/drawing/2014/main" id="{5DA37FFC-E8B9-41CB-9D00-0CA841E00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835200" y="1422000"/>
            <a:ext cx="7203600" cy="4802400"/>
          </a:xfrm>
          <a:prstGeom prst="rect">
            <a:avLst/>
          </a:prstGeom>
          <a:noFill/>
        </p:spPr>
      </p:pic>
      <p:pic>
        <p:nvPicPr>
          <p:cNvPr id="39" name="Picture 3" descr="N:\Workgroup\GIS_Data\Laerm\LaermDiverses\Zeitreihe\Tag_ESII_neu\Zeitreihe_2011_TII.png">
            <a:extLst>
              <a:ext uri="{FF2B5EF4-FFF2-40B4-BE49-F238E27FC236}">
                <a16:creationId xmlns:a16="http://schemas.microsoft.com/office/drawing/2014/main" id="{6303DAE7-FC9E-4CDF-884F-E773CF827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835200" y="1422000"/>
            <a:ext cx="7203600" cy="4802400"/>
          </a:xfrm>
          <a:prstGeom prst="rect">
            <a:avLst/>
          </a:prstGeom>
          <a:noFill/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E7826A28-2FEF-47E2-8910-018855B076A6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00" y="1422000"/>
            <a:ext cx="7203601" cy="4802400"/>
          </a:xfrm>
          <a:prstGeom prst="rect">
            <a:avLst/>
          </a:prstGeom>
        </p:spPr>
      </p:pic>
      <p:pic>
        <p:nvPicPr>
          <p:cNvPr id="66" name="Grafik 65">
            <a:extLst>
              <a:ext uri="{FF2B5EF4-FFF2-40B4-BE49-F238E27FC236}">
                <a16:creationId xmlns:a16="http://schemas.microsoft.com/office/drawing/2014/main" id="{B013C414-6F0E-4282-A7D1-594375930EAE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00" y="1422000"/>
            <a:ext cx="7203600" cy="4802400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1B9D6D86-5D3F-46D4-BB8C-6441F86B8E61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00" y="1422000"/>
            <a:ext cx="7203600" cy="4802400"/>
          </a:xfrm>
          <a:prstGeom prst="rect">
            <a:avLst/>
          </a:prstGeom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id="{F565783C-1B67-460D-B54A-64CD396314E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00" y="1422000"/>
            <a:ext cx="7203600" cy="4802400"/>
          </a:xfrm>
          <a:prstGeom prst="rect">
            <a:avLst/>
          </a:prstGeom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F29504E9-B7E6-4664-80A4-5A4C5ED9FF5D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00" y="1422000"/>
            <a:ext cx="7203600" cy="4802400"/>
          </a:xfrm>
          <a:prstGeom prst="rect">
            <a:avLst/>
          </a:prstGeom>
        </p:spPr>
      </p:pic>
      <p:pic>
        <p:nvPicPr>
          <p:cNvPr id="72" name="Grafik 2017">
            <a:extLst>
              <a:ext uri="{FF2B5EF4-FFF2-40B4-BE49-F238E27FC236}">
                <a16:creationId xmlns:a16="http://schemas.microsoft.com/office/drawing/2014/main" id="{49BE7FB6-15B4-4869-BA89-8D1D4C04E195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00" y="1422000"/>
            <a:ext cx="7203600" cy="4802400"/>
          </a:xfrm>
          <a:prstGeom prst="rect">
            <a:avLst/>
          </a:prstGeom>
        </p:spPr>
      </p:pic>
      <p:pic>
        <p:nvPicPr>
          <p:cNvPr id="75" name="Grafik 2018">
            <a:extLst>
              <a:ext uri="{FF2B5EF4-FFF2-40B4-BE49-F238E27FC236}">
                <a16:creationId xmlns:a16="http://schemas.microsoft.com/office/drawing/2014/main" id="{546F3B96-4256-4A9E-87DC-42F4ABB821F1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00" y="1422000"/>
            <a:ext cx="7205633" cy="4802400"/>
          </a:xfrm>
          <a:prstGeom prst="rect">
            <a:avLst/>
          </a:prstGeom>
        </p:spPr>
      </p:pic>
      <p:pic>
        <p:nvPicPr>
          <p:cNvPr id="77" name="Grafik 2019">
            <a:extLst>
              <a:ext uri="{FF2B5EF4-FFF2-40B4-BE49-F238E27FC236}">
                <a16:creationId xmlns:a16="http://schemas.microsoft.com/office/drawing/2014/main" id="{FF05AB75-686B-4DB8-8D48-6B50B556E9E8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00" y="1421776"/>
            <a:ext cx="7200000" cy="4802708"/>
          </a:xfrm>
          <a:prstGeom prst="rect">
            <a:avLst/>
          </a:prstGeom>
        </p:spPr>
      </p:pic>
      <p:sp>
        <p:nvSpPr>
          <p:cNvPr id="76" name="Jahreszahlen und Werte">
            <a:extLst>
              <a:ext uri="{FF2B5EF4-FFF2-40B4-BE49-F238E27FC236}">
                <a16:creationId xmlns:a16="http://schemas.microsoft.com/office/drawing/2014/main" id="{218EBB17-36BF-4798-85ED-8E1A32EBC7BC}"/>
              </a:ext>
            </a:extLst>
          </p:cNvPr>
          <p:cNvSpPr txBox="1">
            <a:spLocks noChangeArrowheads="1"/>
          </p:cNvSpPr>
          <p:nvPr/>
        </p:nvSpPr>
        <p:spPr>
          <a:xfrm>
            <a:off x="8508680" y="1525514"/>
            <a:ext cx="3683320" cy="4617204"/>
          </a:xfrm>
          <a:prstGeom prst="rect">
            <a:avLst/>
          </a:prstGeom>
        </p:spPr>
        <p:txBody>
          <a:bodyPr vert="horz" lIns="0" tIns="0" rIns="0" bIns="0" numCol="2" rtlCol="0" anchor="t" anchorCtr="0">
            <a:noAutofit/>
          </a:bodyPr>
          <a:lstStyle/>
          <a:p>
            <a:pPr marL="0" marR="0" lvl="0" indent="0" algn="l" defTabSz="648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C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1987:</a:t>
            </a:r>
            <a:r>
              <a:rPr kumimoji="0" lang="de-C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179‘163</a:t>
            </a:r>
          </a:p>
          <a:p>
            <a:pPr marL="0" marR="0" lvl="0" indent="0" algn="l" defTabSz="648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C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1988:</a:t>
            </a:r>
            <a:r>
              <a:rPr kumimoji="0" lang="de-C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193‘909</a:t>
            </a:r>
            <a:endParaRPr kumimoji="0" lang="de-CH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648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C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1989:</a:t>
            </a:r>
            <a:r>
              <a:rPr kumimoji="0" lang="de-C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204‘309</a:t>
            </a:r>
            <a:endParaRPr kumimoji="0" lang="de-CH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648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C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1990:</a:t>
            </a:r>
            <a:r>
              <a:rPr kumimoji="0" lang="de-C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214‘470</a:t>
            </a:r>
            <a:endParaRPr kumimoji="0" lang="de-CH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648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C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1991:</a:t>
            </a:r>
            <a:r>
              <a:rPr kumimoji="0" lang="de-C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216‘313</a:t>
            </a:r>
            <a:endParaRPr kumimoji="0" lang="de-CH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648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C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1992:</a:t>
            </a:r>
            <a:r>
              <a:rPr kumimoji="0" lang="de-C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227‘615</a:t>
            </a:r>
            <a:endParaRPr kumimoji="0" lang="de-CH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648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C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1993:</a:t>
            </a:r>
            <a:r>
              <a:rPr kumimoji="0" lang="de-C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228‘994</a:t>
            </a:r>
            <a:endParaRPr kumimoji="0" lang="de-CH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648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C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1994:</a:t>
            </a:r>
            <a:r>
              <a:rPr kumimoji="0" lang="de-C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236‘977</a:t>
            </a:r>
            <a:endParaRPr kumimoji="0" lang="de-CH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648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C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1995:</a:t>
            </a:r>
            <a:r>
              <a:rPr kumimoji="0" lang="de-C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238‘232</a:t>
            </a:r>
            <a:endParaRPr kumimoji="0" lang="de-CH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648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C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1996:</a:t>
            </a:r>
            <a:r>
              <a:rPr kumimoji="0" lang="de-C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251‘209</a:t>
            </a:r>
            <a:endParaRPr kumimoji="0" lang="de-CH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648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C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1997:</a:t>
            </a:r>
            <a:r>
              <a:rPr kumimoji="0" lang="de-C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271‘147</a:t>
            </a:r>
            <a:endParaRPr kumimoji="0" lang="de-CH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648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C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1998:</a:t>
            </a:r>
            <a:r>
              <a:rPr kumimoji="0" lang="de-C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281‘808</a:t>
            </a:r>
            <a:endParaRPr kumimoji="0" lang="de-CH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648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C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1999:</a:t>
            </a:r>
            <a:r>
              <a:rPr kumimoji="0" lang="de-C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296‘379</a:t>
            </a:r>
            <a:endParaRPr kumimoji="0" lang="de-CH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648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C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2000:</a:t>
            </a:r>
            <a:r>
              <a:rPr kumimoji="0" lang="de-C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314‘714</a:t>
            </a:r>
            <a:endParaRPr kumimoji="0" lang="de-CH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648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C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2001:</a:t>
            </a:r>
            <a:r>
              <a:rPr kumimoji="0" lang="de-C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299‘344</a:t>
            </a:r>
            <a:endParaRPr kumimoji="0" lang="de-CH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648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C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2002:</a:t>
            </a:r>
            <a:r>
              <a:rPr kumimoji="0" lang="de-C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275‘999</a:t>
            </a:r>
            <a:endParaRPr kumimoji="0" lang="de-CH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648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C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2003:</a:t>
            </a:r>
            <a:r>
              <a:rPr kumimoji="0" lang="de-C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262‘586</a:t>
            </a:r>
            <a:endParaRPr kumimoji="0" lang="de-CH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648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C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2004:</a:t>
            </a:r>
            <a:r>
              <a:rPr kumimoji="0" lang="de-C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259‘091</a:t>
            </a:r>
            <a:endParaRPr kumimoji="0" lang="de-CH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648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C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2005:</a:t>
            </a:r>
            <a:r>
              <a:rPr kumimoji="0" lang="de-C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258‘790</a:t>
            </a:r>
          </a:p>
          <a:p>
            <a:pPr marL="0" marR="0" lvl="0" indent="0" algn="l" defTabSz="648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C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2006:</a:t>
            </a:r>
            <a:r>
              <a:rPr kumimoji="0" lang="de-C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252'892</a:t>
            </a:r>
          </a:p>
          <a:p>
            <a:pPr marL="0" marR="0" lvl="0" indent="0" algn="l" defTabSz="648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C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2007:</a:t>
            </a:r>
            <a:r>
              <a:rPr kumimoji="0" lang="de-C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259'473</a:t>
            </a:r>
          </a:p>
          <a:p>
            <a:pPr marL="0" marR="0" lvl="0" indent="0" algn="l" defTabSz="648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C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2008:</a:t>
            </a:r>
            <a:r>
              <a:rPr kumimoji="0" lang="de-C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265'735</a:t>
            </a:r>
          </a:p>
          <a:p>
            <a:pPr marL="0" marR="0" lvl="0" indent="0" algn="l" defTabSz="648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C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2009:</a:t>
            </a:r>
            <a:r>
              <a:rPr kumimoji="0" lang="de-C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253‘477</a:t>
            </a:r>
          </a:p>
          <a:p>
            <a:pPr marL="0" marR="0" lvl="0" indent="0" algn="l" defTabSz="648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C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2010:</a:t>
            </a:r>
            <a:r>
              <a:rPr kumimoji="0" lang="de-C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258‘822</a:t>
            </a:r>
          </a:p>
          <a:p>
            <a:pPr marL="0" marR="0" lvl="0" indent="0" algn="l" defTabSz="648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C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2011:</a:t>
            </a:r>
            <a:r>
              <a:rPr kumimoji="0" lang="de-C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269‘434</a:t>
            </a:r>
          </a:p>
          <a:p>
            <a:pPr marL="0" marR="0" lvl="0" indent="0" algn="l" defTabSz="648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C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2012:	</a:t>
            </a:r>
            <a:r>
              <a:rPr kumimoji="0" lang="de-C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259’335</a:t>
            </a:r>
          </a:p>
          <a:p>
            <a:pPr marL="0" marR="0" lvl="0" indent="0" algn="l" defTabSz="648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2013:	</a:t>
            </a:r>
            <a:r>
              <a:rPr kumimoji="0" lang="de-C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252’223</a:t>
            </a:r>
          </a:p>
          <a:p>
            <a:pPr marL="0" marR="0" lvl="0" indent="0" algn="l" defTabSz="648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2014:	</a:t>
            </a:r>
            <a:r>
              <a:rPr kumimoji="0" lang="de-C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254’088</a:t>
            </a:r>
          </a:p>
          <a:p>
            <a:pPr marL="0" marR="0" lvl="0" indent="0" algn="l" defTabSz="648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2015:	</a:t>
            </a:r>
            <a:r>
              <a:rPr kumimoji="0" lang="de-C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253’588</a:t>
            </a:r>
          </a:p>
          <a:p>
            <a:pPr marL="0" marR="0" lvl="0" indent="0" algn="l" defTabSz="648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2016</a:t>
            </a:r>
            <a:r>
              <a:rPr kumimoji="0" lang="de-C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	256’788</a:t>
            </a:r>
          </a:p>
          <a:p>
            <a:pPr marL="0" marR="0" lvl="0" indent="0" algn="l" defTabSz="648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2017:	</a:t>
            </a:r>
            <a:r>
              <a:rPr kumimoji="0" lang="de-C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257’955</a:t>
            </a:r>
          </a:p>
          <a:p>
            <a:pPr marL="0" marR="0" lvl="0" indent="0" algn="l" defTabSz="648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2018:</a:t>
            </a:r>
            <a:r>
              <a:rPr kumimoji="0" lang="de-C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264’692</a:t>
            </a:r>
          </a:p>
          <a:p>
            <a:pPr marL="0" marR="0" lvl="0" indent="0" algn="l" defTabSz="648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2019:</a:t>
            </a:r>
            <a:r>
              <a:rPr kumimoji="0" lang="de-C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262’357</a:t>
            </a:r>
          </a:p>
          <a:p>
            <a:pPr marL="0" marR="0" lvl="0" indent="0" algn="l" defTabSz="648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2020:</a:t>
            </a:r>
            <a:r>
              <a:rPr kumimoji="0" lang="de-C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108'082</a:t>
            </a:r>
          </a:p>
          <a:p>
            <a:pPr marL="0" marR="0" lvl="0" indent="0" algn="l" defTabSz="6480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2021:</a:t>
            </a:r>
            <a:r>
              <a:rPr kumimoji="0" lang="de-CH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127’931</a:t>
            </a:r>
            <a:endParaRPr kumimoji="0" lang="de-CH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8" name="Text 'Entwicklung der Tagesl.'">
            <a:extLst>
              <a:ext uri="{FF2B5EF4-FFF2-40B4-BE49-F238E27FC236}">
                <a16:creationId xmlns:a16="http://schemas.microsoft.com/office/drawing/2014/main" id="{6411C7D7-B7F7-4B1C-A1F8-0FE22306E060}"/>
              </a:ext>
            </a:extLst>
          </p:cNvPr>
          <p:cNvSpPr txBox="1"/>
          <p:nvPr/>
        </p:nvSpPr>
        <p:spPr>
          <a:xfrm>
            <a:off x="5668800" y="1566373"/>
            <a:ext cx="2208008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82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Entwicklung der Tageslärmbelastung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82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von 1987 bis 2014</a:t>
            </a:r>
          </a:p>
        </p:txBody>
      </p:sp>
      <p:sp>
        <p:nvSpPr>
          <p:cNvPr id="70" name="Rechteck weiss (Abdecker)">
            <a:extLst>
              <a:ext uri="{FF2B5EF4-FFF2-40B4-BE49-F238E27FC236}">
                <a16:creationId xmlns:a16="http://schemas.microsoft.com/office/drawing/2014/main" id="{67E9502E-E2ED-452F-8621-566F271547F6}"/>
              </a:ext>
            </a:extLst>
          </p:cNvPr>
          <p:cNvSpPr/>
          <p:nvPr/>
        </p:nvSpPr>
        <p:spPr>
          <a:xfrm>
            <a:off x="5656001" y="1714501"/>
            <a:ext cx="1141674" cy="174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Text 'Tagesflugbeweg. pro Jahr'">
            <a:extLst>
              <a:ext uri="{FF2B5EF4-FFF2-40B4-BE49-F238E27FC236}">
                <a16:creationId xmlns:a16="http://schemas.microsoft.com/office/drawing/2014/main" id="{D14815FB-3172-42B6-A5CA-A64B4B1554E7}"/>
              </a:ext>
            </a:extLst>
          </p:cNvPr>
          <p:cNvSpPr txBox="1">
            <a:spLocks noChangeArrowheads="1"/>
          </p:cNvSpPr>
          <p:nvPr/>
        </p:nvSpPr>
        <p:spPr>
          <a:xfrm>
            <a:off x="8372824" y="1257959"/>
            <a:ext cx="3322900" cy="2451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Tagflugbewegungen (pro Jahr)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0" name="Grafik 79">
            <a:extLst>
              <a:ext uri="{FF2B5EF4-FFF2-40B4-BE49-F238E27FC236}">
                <a16:creationId xmlns:a16="http://schemas.microsoft.com/office/drawing/2014/main" id="{DA16B03B-A2C7-445F-962F-0779F2D90C10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00" y="1422000"/>
            <a:ext cx="7203600" cy="4802400"/>
          </a:xfrm>
          <a:prstGeom prst="rect">
            <a:avLst/>
          </a:prstGeom>
        </p:spPr>
      </p:pic>
      <p:pic>
        <p:nvPicPr>
          <p:cNvPr id="83" name="Grafik 82">
            <a:extLst>
              <a:ext uri="{FF2B5EF4-FFF2-40B4-BE49-F238E27FC236}">
                <a16:creationId xmlns:a16="http://schemas.microsoft.com/office/drawing/2014/main" id="{0FF6AB6A-602A-4CE3-871C-FAC5A1AE4CC7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35200" y="1420112"/>
            <a:ext cx="7203602" cy="480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7000"/>
                            </p:stCondLst>
                            <p:childTnLst>
                              <p:par>
                                <p:cTn id="2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9000"/>
                            </p:stCondLst>
                            <p:childTnLst>
                              <p:par>
                                <p:cTn id="2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20000"/>
                            </p:stCondLst>
                            <p:childTnLst>
                              <p:par>
                                <p:cTn id="2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1000"/>
                            </p:stCondLst>
                            <p:childTnLst>
                              <p:par>
                                <p:cTn id="2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22000"/>
                            </p:stCondLst>
                            <p:childTnLst>
                              <p:par>
                                <p:cTn id="2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23000"/>
                            </p:stCondLst>
                            <p:childTnLst>
                              <p:par>
                                <p:cTn id="3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24000"/>
                            </p:stCondLst>
                            <p:childTnLst>
                              <p:par>
                                <p:cTn id="3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25000"/>
                            </p:stCondLst>
                            <p:childTnLst>
                              <p:par>
                                <p:cTn id="3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26000"/>
                            </p:stCondLst>
                            <p:childTnLst>
                              <p:par>
                                <p:cTn id="3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27000"/>
                            </p:stCondLst>
                            <p:childTnLst>
                              <p:par>
                                <p:cTn id="3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28000"/>
                            </p:stCondLst>
                            <p:childTnLst>
                              <p:par>
                                <p:cTn id="3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29000"/>
                            </p:stCondLst>
                            <p:childTnLst>
                              <p:par>
                                <p:cTn id="3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30000"/>
                            </p:stCondLst>
                            <p:childTnLst>
                              <p:par>
                                <p:cTn id="3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31000"/>
                            </p:stCondLst>
                            <p:childTnLst>
                              <p:par>
                                <p:cTn id="4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32000"/>
                            </p:stCondLst>
                            <p:childTnLst>
                              <p:par>
                                <p:cTn id="4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33000"/>
                            </p:stCondLst>
                            <p:childTnLst>
                              <p:par>
                                <p:cTn id="4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34000"/>
                            </p:stCondLst>
                            <p:childTnLst>
                              <p:par>
                                <p:cTn id="4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40" grpId="0" animBg="1"/>
      <p:bldP spid="40" grpId="1" animBg="1"/>
      <p:bldP spid="41" grpId="0" animBg="1"/>
      <p:bldP spid="41" grpId="1" animBg="1"/>
      <p:bldP spid="44" grpId="0" animBg="1"/>
      <p:bldP spid="44" grpId="1" animBg="1"/>
      <p:bldP spid="43" grpId="0" animBg="1"/>
      <p:bldP spid="43" grpId="1" animBg="1"/>
      <p:bldP spid="42" grpId="0" animBg="1"/>
      <p:bldP spid="42" grpId="1" animBg="1"/>
      <p:bldP spid="46" grpId="0" animBg="1"/>
      <p:bldP spid="46" grpId="1" animBg="1"/>
      <p:bldP spid="45" grpId="0" animBg="1"/>
      <p:bldP spid="45" grpId="1" animBg="1"/>
      <p:bldP spid="49" grpId="0" animBg="1"/>
      <p:bldP spid="49" grpId="1" animBg="1"/>
      <p:bldP spid="48" grpId="0" animBg="1"/>
      <p:bldP spid="48" grpId="1" animBg="1"/>
      <p:bldP spid="47" grpId="0" animBg="1"/>
      <p:bldP spid="47" grpId="1" animBg="1"/>
      <p:bldP spid="52" grpId="0" animBg="1"/>
      <p:bldP spid="52" grpId="1" animBg="1"/>
      <p:bldP spid="51" grpId="0" animBg="1"/>
      <p:bldP spid="51" grpId="1" animBg="1"/>
      <p:bldP spid="50" grpId="0" animBg="1"/>
      <p:bldP spid="50" grpId="1" animBg="1"/>
      <p:bldP spid="55" grpId="0" animBg="1"/>
      <p:bldP spid="55" grpId="1" animBg="1"/>
      <p:bldP spid="54" grpId="0" animBg="1"/>
      <p:bldP spid="54" grpId="1" animBg="1"/>
      <p:bldP spid="53" grpId="0" animBg="1"/>
      <p:bldP spid="53" grpId="1" animBg="1"/>
      <p:bldP spid="58" grpId="0" animBg="1"/>
      <p:bldP spid="58" grpId="1" animBg="1"/>
      <p:bldP spid="57" grpId="0" animBg="1"/>
      <p:bldP spid="57" grpId="1" animBg="1"/>
      <p:bldP spid="56" grpId="0" animBg="1"/>
      <p:bldP spid="56" grpId="1" animBg="1"/>
      <p:bldP spid="61" grpId="0" animBg="1"/>
      <p:bldP spid="61" grpId="1" animBg="1"/>
      <p:bldP spid="60" grpId="0" animBg="1"/>
      <p:bldP spid="60" grpId="1" animBg="1"/>
      <p:bldP spid="59" grpId="0" animBg="1"/>
      <p:bldP spid="59" grpId="1" animBg="1"/>
      <p:bldP spid="64" grpId="0" animBg="1"/>
      <p:bldP spid="64" grpId="1" animBg="1"/>
      <p:bldP spid="63" grpId="0" animBg="1"/>
      <p:bldP spid="63" grpId="1" animBg="1"/>
      <p:bldP spid="62" grpId="0" animBg="1"/>
      <p:bldP spid="6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076A38F-7485-40DE-AF60-493DCA4D13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A26F88C-BCE0-4456-9CF4-93AC432EC7A8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9812365-0810-47FA-9984-0AB01BF8C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Rückgang </a:t>
            </a:r>
            <a:r>
              <a:rPr lang="de-CH" dirty="0" err="1"/>
              <a:t>Leq</a:t>
            </a:r>
            <a:r>
              <a:rPr lang="de-CH" dirty="0"/>
              <a:t> während Covidpandemie: Tag (06-22 Uhr)</a:t>
            </a:r>
            <a:endParaRPr lang="de-CH" dirty="0">
              <a:highlight>
                <a:srgbClr val="FFFF00"/>
              </a:highlight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02B6DAF3-CA77-43A4-A047-C6A77D8E7FAD}"/>
              </a:ext>
            </a:extLst>
          </p:cNvPr>
          <p:cNvGrpSpPr/>
          <p:nvPr/>
        </p:nvGrpSpPr>
        <p:grpSpPr>
          <a:xfrm>
            <a:off x="874711" y="1404000"/>
            <a:ext cx="8014660" cy="4811064"/>
            <a:chOff x="542199" y="1501541"/>
            <a:chExt cx="8014660" cy="4811064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2FDF972-EF88-45E1-9977-96A2C51AE5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2" r="18176" b="35313"/>
            <a:stretch/>
          </p:blipFill>
          <p:spPr>
            <a:xfrm>
              <a:off x="542199" y="1501541"/>
              <a:ext cx="8014660" cy="4811064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74CCB5F6-A53B-4F48-89A3-3EDA4162ABDC}"/>
                </a:ext>
              </a:extLst>
            </p:cNvPr>
            <p:cNvSpPr txBox="1"/>
            <p:nvPr/>
          </p:nvSpPr>
          <p:spPr>
            <a:xfrm>
              <a:off x="4962821" y="5873321"/>
              <a:ext cx="88998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>
                <a:defRPr b="1"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r>
                <a:rPr lang="de-CH"/>
                <a:t>-6.9dB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82CB85DC-0E38-4681-A09D-EB1118BF93F4}"/>
                </a:ext>
              </a:extLst>
            </p:cNvPr>
            <p:cNvSpPr txBox="1"/>
            <p:nvPr/>
          </p:nvSpPr>
          <p:spPr>
            <a:xfrm>
              <a:off x="3154688" y="5171793"/>
              <a:ext cx="88998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CH" b="1">
                  <a:latin typeface="Arial" charset="0"/>
                  <a:ea typeface="Arial" charset="0"/>
                  <a:cs typeface="Arial" charset="0"/>
                </a:rPr>
                <a:t>-5.2dB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B92F7318-5ABA-4182-9A5F-B1EC02FE8B1F}"/>
                </a:ext>
              </a:extLst>
            </p:cNvPr>
            <p:cNvSpPr txBox="1"/>
            <p:nvPr/>
          </p:nvSpPr>
          <p:spPr>
            <a:xfrm>
              <a:off x="1918194" y="3940520"/>
              <a:ext cx="88998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>
                <a:defRPr b="1"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r>
                <a:rPr lang="de-CH"/>
                <a:t>-5.0dB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61ED37CB-9967-4B6B-BFC1-6C6BA74BE8BD}"/>
                </a:ext>
              </a:extLst>
            </p:cNvPr>
            <p:cNvSpPr txBox="1"/>
            <p:nvPr/>
          </p:nvSpPr>
          <p:spPr>
            <a:xfrm>
              <a:off x="5588001" y="4299665"/>
              <a:ext cx="88998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>
                <a:defRPr b="1"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r>
                <a:rPr lang="de-CH"/>
                <a:t>-3.5dB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32AABE9E-6C7C-4D71-BCC4-54D9EEC9C84B}"/>
                </a:ext>
              </a:extLst>
            </p:cNvPr>
            <p:cNvSpPr txBox="1"/>
            <p:nvPr/>
          </p:nvSpPr>
          <p:spPr>
            <a:xfrm>
              <a:off x="2808181" y="3264794"/>
              <a:ext cx="88998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>
                <a:defRPr b="1"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r>
                <a:rPr lang="de-CH"/>
                <a:t>-3.2dB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1269C476-1002-4923-BF9B-C02C90E21508}"/>
                </a:ext>
              </a:extLst>
            </p:cNvPr>
            <p:cNvSpPr txBox="1"/>
            <p:nvPr/>
          </p:nvSpPr>
          <p:spPr>
            <a:xfrm>
              <a:off x="542200" y="1519000"/>
              <a:ext cx="659155" cy="369332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CH" b="1">
                  <a:latin typeface="Arial" charset="0"/>
                  <a:ea typeface="Arial" charset="0"/>
                  <a:cs typeface="Arial" charset="0"/>
                </a:rPr>
                <a:t>LEQ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F32CDF39-5EEE-4013-8157-5C7C254D1708}"/>
                </a:ext>
              </a:extLst>
            </p:cNvPr>
            <p:cNvSpPr txBox="1"/>
            <p:nvPr/>
          </p:nvSpPr>
          <p:spPr>
            <a:xfrm>
              <a:off x="7221879" y="4552574"/>
              <a:ext cx="88998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>
                <a:defRPr b="1"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r>
                <a:rPr lang="de-CH"/>
                <a:t>-3.5dB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38A737AD-8B26-4D89-A15D-9098E7B3ED80}"/>
                </a:ext>
              </a:extLst>
            </p:cNvPr>
            <p:cNvSpPr txBox="1"/>
            <p:nvPr/>
          </p:nvSpPr>
          <p:spPr>
            <a:xfrm>
              <a:off x="1473200" y="2278335"/>
              <a:ext cx="88998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>
                <a:defRPr b="1"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r>
                <a:rPr lang="de-CH"/>
                <a:t>-4.6dB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8196297"/>
      </p:ext>
    </p:extLst>
  </p:cSld>
  <p:clrMapOvr>
    <a:masterClrMapping/>
  </p:clrMapOvr>
</p:sld>
</file>

<file path=ppt/theme/theme1.xml><?xml version="1.0" encoding="utf-8"?>
<a:theme xmlns:a="http://schemas.openxmlformats.org/drawingml/2006/main" name="Flughafen Zuerich Master">
  <a:themeElements>
    <a:clrScheme name="FLUGH">
      <a:dk1>
        <a:sysClr val="windowText" lastClr="000000"/>
      </a:dk1>
      <a:lt1>
        <a:sysClr val="window" lastClr="FFFFFF"/>
      </a:lt1>
      <a:dk2>
        <a:srgbClr val="FF1E28"/>
      </a:dk2>
      <a:lt2>
        <a:srgbClr val="FAC800"/>
      </a:lt2>
      <a:accent1>
        <a:srgbClr val="0A0A82"/>
      </a:accent1>
      <a:accent2>
        <a:srgbClr val="82D2F0"/>
      </a:accent2>
      <a:accent3>
        <a:srgbClr val="005050"/>
      </a:accent3>
      <a:accent4>
        <a:srgbClr val="AAE6DC"/>
      </a:accent4>
      <a:accent5>
        <a:srgbClr val="808080"/>
      </a:accent5>
      <a:accent6>
        <a:srgbClr val="CCCCCC"/>
      </a:accent6>
      <a:hlink>
        <a:srgbClr val="0A0A82"/>
      </a:hlink>
      <a:folHlink>
        <a:srgbClr val="FF1E28"/>
      </a:folHlink>
    </a:clrScheme>
    <a:fontScheme name="Flughafen Zuri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noAutofit/>
      </a:bodyPr>
      <a:lstStyle>
        <a:defPPr algn="l">
          <a:defRPr smtClean="0"/>
        </a:defPPr>
      </a:lstStyle>
    </a:txDef>
  </a:objectDefaults>
  <a:extraClrSchemeLst/>
  <a:custClrLst>
    <a:custClr name="R 100">
      <a:srgbClr val="644B00"/>
    </a:custClr>
    <a:custClr name="R 80">
      <a:srgbClr val="501E1E"/>
    </a:custClr>
    <a:custClr name="R 25">
      <a:srgbClr val="193232"/>
    </a:custClr>
    <a:custClr name="R 20">
      <a:srgbClr val="141432"/>
    </a:custClr>
    <a:custClr name="R 0">
      <a:srgbClr val="000000"/>
    </a:custClr>
    <a:custClr name="R 255">
      <a:srgbClr val="FFFFFF"/>
    </a:custClr>
    <a:custClr name="R 255">
      <a:srgbClr val="FFFFFF"/>
    </a:custClr>
    <a:custClr name="R 255">
      <a:srgbClr val="FFFFFF"/>
    </a:custClr>
    <a:custClr name="R 255">
      <a:srgbClr val="FFFFFF"/>
    </a:custClr>
    <a:custClr name="R 255">
      <a:srgbClr val="FFFFFF"/>
    </a:custClr>
    <a:custClr name="R 200">
      <a:srgbClr val="C89600"/>
    </a:custClr>
    <a:custClr name="R 140">
      <a:srgbClr val="8C1E28"/>
    </a:custClr>
    <a:custClr name="R 0">
      <a:srgbClr val="005050"/>
    </a:custClr>
    <a:custClr name="R 10">
      <a:srgbClr val="0A0A82"/>
    </a:custClr>
    <a:custClr name="R 51">
      <a:srgbClr val="333333"/>
    </a:custClr>
    <a:custClr name="R 255">
      <a:srgbClr val="FFFFFF"/>
    </a:custClr>
    <a:custClr name="R 255">
      <a:srgbClr val="FFFFFF"/>
    </a:custClr>
    <a:custClr name="R 255">
      <a:srgbClr val="FFFFFF"/>
    </a:custClr>
    <a:custClr name="R 255">
      <a:srgbClr val="FFFFFF"/>
    </a:custClr>
    <a:custClr name="R 255">
      <a:srgbClr val="FFFFFF"/>
    </a:custClr>
    <a:custClr name="R 250">
      <a:srgbClr val="FAC800"/>
    </a:custClr>
    <a:custClr name="R 255">
      <a:srgbClr val="FF1E28"/>
    </a:custClr>
    <a:custClr name="R 50">
      <a:srgbClr val="32DCC8"/>
    </a:custClr>
    <a:custClr name="R 20">
      <a:srgbClr val="1414FA"/>
    </a:custClr>
    <a:custClr name="R 128">
      <a:srgbClr val="808080"/>
    </a:custClr>
    <a:custClr name="R 255">
      <a:srgbClr val="FFFFFF"/>
    </a:custClr>
    <a:custClr name="R 255">
      <a:srgbClr val="FFFFFF"/>
    </a:custClr>
    <a:custClr name="R 255">
      <a:srgbClr val="FFFFFF"/>
    </a:custClr>
    <a:custClr name="R 255">
      <a:srgbClr val="FFFFFF"/>
    </a:custClr>
    <a:custClr name="R 255">
      <a:srgbClr val="FFFFFF"/>
    </a:custClr>
    <a:custClr name="R 250">
      <a:srgbClr val="FAFA96"/>
    </a:custClr>
    <a:custClr name="R 255">
      <a:srgbClr val="FF9678"/>
    </a:custClr>
    <a:custClr name="R 170">
      <a:srgbClr val="AAE6DC"/>
    </a:custClr>
    <a:custClr name="R 130">
      <a:srgbClr val="82D2F0"/>
    </a:custClr>
    <a:custClr name="R 204">
      <a:srgbClr val="CCCCCC"/>
    </a:custClr>
    <a:custClr name="R 255">
      <a:srgbClr val="FFFFFF"/>
    </a:custClr>
    <a:custClr name="R 255">
      <a:srgbClr val="FFFFFF"/>
    </a:custClr>
    <a:custClr name="R 255">
      <a:srgbClr val="FFFFFF"/>
    </a:custClr>
    <a:custClr name="R 255">
      <a:srgbClr val="FFFFFF"/>
    </a:custClr>
    <a:custClr name="R 255">
      <a:srgbClr val="FFFFFF"/>
    </a:custClr>
    <a:custClr name="R 255">
      <a:srgbClr val="FFFBDB"/>
    </a:custClr>
    <a:custClr name="R 251">
      <a:srgbClr val="FBDDD3"/>
    </a:custClr>
    <a:custClr name="R 214">
      <a:srgbClr val="D6ECE8"/>
    </a:custClr>
    <a:custClr name="R 224">
      <a:srgbClr val="E0F2FB"/>
    </a:custClr>
    <a:custClr name="R 204">
      <a:srgbClr val="CCCCCC"/>
    </a:custClr>
    <a:custClr name="R 255">
      <a:srgbClr val="FFFFFF"/>
    </a:custClr>
    <a:custClr name="R 255">
      <a:srgbClr val="FFFFFF"/>
    </a:custClr>
    <a:custClr name="R 255">
      <a:srgbClr val="FFFFFF"/>
    </a:custClr>
    <a:custClr name="R 255">
      <a:srgbClr val="FFFFFF"/>
    </a:custClr>
    <a:custClr name="R 255">
      <a:srgbClr val="FFFFFF"/>
    </a:custClr>
  </a:custClrLst>
  <a:extLst>
    <a:ext uri="{05A4C25C-085E-4340-85A3-A5531E510DB2}">
      <thm15:themeFamily xmlns:thm15="http://schemas.microsoft.com/office/thememl/2012/main" name="Präsentation1" id="{0D3185F3-24BC-4157-8856-42AA9555A9E0}" vid="{D25713F1-F40A-48E2-BA25-7D11116A0E53}"/>
    </a:ext>
  </a:extLst>
</a:theme>
</file>

<file path=ppt/theme/theme2.xml><?xml version="1.0" encoding="utf-8"?>
<a:theme xmlns:a="http://schemas.openxmlformats.org/drawingml/2006/main" name="1_Flughafen Zuerich Master">
  <a:themeElements>
    <a:clrScheme name="FLUGH">
      <a:dk1>
        <a:sysClr val="windowText" lastClr="000000"/>
      </a:dk1>
      <a:lt1>
        <a:sysClr val="window" lastClr="FFFFFF"/>
      </a:lt1>
      <a:dk2>
        <a:srgbClr val="FF1E28"/>
      </a:dk2>
      <a:lt2>
        <a:srgbClr val="FAC800"/>
      </a:lt2>
      <a:accent1>
        <a:srgbClr val="0A0A82"/>
      </a:accent1>
      <a:accent2>
        <a:srgbClr val="82D2F0"/>
      </a:accent2>
      <a:accent3>
        <a:srgbClr val="005050"/>
      </a:accent3>
      <a:accent4>
        <a:srgbClr val="AAE6DC"/>
      </a:accent4>
      <a:accent5>
        <a:srgbClr val="808080"/>
      </a:accent5>
      <a:accent6>
        <a:srgbClr val="CCCCCC"/>
      </a:accent6>
      <a:hlink>
        <a:srgbClr val="0A0A82"/>
      </a:hlink>
      <a:folHlink>
        <a:srgbClr val="FF1E28"/>
      </a:folHlink>
    </a:clrScheme>
    <a:fontScheme name="Flughafen Zuri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noAutofit/>
      </a:bodyPr>
      <a:lstStyle>
        <a:defPPr algn="l">
          <a:defRPr smtClean="0"/>
        </a:defPPr>
      </a:lstStyle>
    </a:txDef>
  </a:objectDefaults>
  <a:extraClrSchemeLst/>
  <a:custClrLst>
    <a:custClr name="R 100">
      <a:srgbClr val="644B00"/>
    </a:custClr>
    <a:custClr name="R 80">
      <a:srgbClr val="501E1E"/>
    </a:custClr>
    <a:custClr name="R 25">
      <a:srgbClr val="193232"/>
    </a:custClr>
    <a:custClr name="R 20">
      <a:srgbClr val="141432"/>
    </a:custClr>
    <a:custClr name="R 0">
      <a:srgbClr val="000000"/>
    </a:custClr>
    <a:custClr name="R 255">
      <a:srgbClr val="FFFFFF"/>
    </a:custClr>
    <a:custClr name="R 255">
      <a:srgbClr val="FFFFFF"/>
    </a:custClr>
    <a:custClr name="R 255">
      <a:srgbClr val="FFFFFF"/>
    </a:custClr>
    <a:custClr name="R 255">
      <a:srgbClr val="FFFFFF"/>
    </a:custClr>
    <a:custClr name="R 255">
      <a:srgbClr val="FFFFFF"/>
    </a:custClr>
    <a:custClr name="R 200">
      <a:srgbClr val="C89600"/>
    </a:custClr>
    <a:custClr name="R 140">
      <a:srgbClr val="8C1E28"/>
    </a:custClr>
    <a:custClr name="R 0">
      <a:srgbClr val="005050"/>
    </a:custClr>
    <a:custClr name="R 10">
      <a:srgbClr val="0A0A82"/>
    </a:custClr>
    <a:custClr name="R 51">
      <a:srgbClr val="333333"/>
    </a:custClr>
    <a:custClr name="R 255">
      <a:srgbClr val="FFFFFF"/>
    </a:custClr>
    <a:custClr name="R 255">
      <a:srgbClr val="FFFFFF"/>
    </a:custClr>
    <a:custClr name="R 255">
      <a:srgbClr val="FFFFFF"/>
    </a:custClr>
    <a:custClr name="R 255">
      <a:srgbClr val="FFFFFF"/>
    </a:custClr>
    <a:custClr name="R 255">
      <a:srgbClr val="FFFFFF"/>
    </a:custClr>
    <a:custClr name="R 250">
      <a:srgbClr val="FAC800"/>
    </a:custClr>
    <a:custClr name="R 255">
      <a:srgbClr val="FF1E28"/>
    </a:custClr>
    <a:custClr name="R 50">
      <a:srgbClr val="32DCC8"/>
    </a:custClr>
    <a:custClr name="R 20">
      <a:srgbClr val="1414FA"/>
    </a:custClr>
    <a:custClr name="R 128">
      <a:srgbClr val="808080"/>
    </a:custClr>
    <a:custClr name="R 255">
      <a:srgbClr val="FFFFFF"/>
    </a:custClr>
    <a:custClr name="R 255">
      <a:srgbClr val="FFFFFF"/>
    </a:custClr>
    <a:custClr name="R 255">
      <a:srgbClr val="FFFFFF"/>
    </a:custClr>
    <a:custClr name="R 255">
      <a:srgbClr val="FFFFFF"/>
    </a:custClr>
    <a:custClr name="R 255">
      <a:srgbClr val="FFFFFF"/>
    </a:custClr>
    <a:custClr name="R 250">
      <a:srgbClr val="FAFA96"/>
    </a:custClr>
    <a:custClr name="R 255">
      <a:srgbClr val="FF9678"/>
    </a:custClr>
    <a:custClr name="R 170">
      <a:srgbClr val="AAE6DC"/>
    </a:custClr>
    <a:custClr name="R 130">
      <a:srgbClr val="82D2F0"/>
    </a:custClr>
    <a:custClr name="R 204">
      <a:srgbClr val="CCCCCC"/>
    </a:custClr>
    <a:custClr name="R 255">
      <a:srgbClr val="FFFFFF"/>
    </a:custClr>
    <a:custClr name="R 255">
      <a:srgbClr val="FFFFFF"/>
    </a:custClr>
    <a:custClr name="R 255">
      <a:srgbClr val="FFFFFF"/>
    </a:custClr>
    <a:custClr name="R 255">
      <a:srgbClr val="FFFFFF"/>
    </a:custClr>
    <a:custClr name="R 255">
      <a:srgbClr val="FFFFFF"/>
    </a:custClr>
    <a:custClr name="R 255">
      <a:srgbClr val="FFFBDB"/>
    </a:custClr>
    <a:custClr name="R 251">
      <a:srgbClr val="FBDDD3"/>
    </a:custClr>
    <a:custClr name="R 214">
      <a:srgbClr val="D6ECE8"/>
    </a:custClr>
    <a:custClr name="R 224">
      <a:srgbClr val="E0F2FB"/>
    </a:custClr>
    <a:custClr name="R 204">
      <a:srgbClr val="CCCCCC"/>
    </a:custClr>
    <a:custClr name="R 255">
      <a:srgbClr val="FFFFFF"/>
    </a:custClr>
    <a:custClr name="R 255">
      <a:srgbClr val="FFFFFF"/>
    </a:custClr>
    <a:custClr name="R 255">
      <a:srgbClr val="FFFFFF"/>
    </a:custClr>
    <a:custClr name="R 255">
      <a:srgbClr val="FFFFFF"/>
    </a:custClr>
    <a:custClr name="R 255">
      <a:srgbClr val="FFFFFF"/>
    </a:custClr>
  </a:custClrLst>
  <a:extLst>
    <a:ext uri="{05A4C25C-085E-4340-85A3-A5531E510DB2}">
      <thm15:themeFamily xmlns:thm15="http://schemas.microsoft.com/office/thememl/2012/main" name="Präsentation1" id="{A0C79ACA-06D5-4E13-A27F-EBBF539C5749}" vid="{1E4A1C68-9849-4B5B-9415-C99EF37E61D1}"/>
    </a:ext>
  </a:extLst>
</a:theme>
</file>

<file path=ppt/theme/theme3.xml><?xml version="1.0" encoding="utf-8"?>
<a:theme xmlns:a="http://schemas.openxmlformats.org/drawingml/2006/main" name="2_Flughafen Zuerich Master">
  <a:themeElements>
    <a:clrScheme name="FLUGH">
      <a:dk1>
        <a:sysClr val="windowText" lastClr="000000"/>
      </a:dk1>
      <a:lt1>
        <a:sysClr val="window" lastClr="FFFFFF"/>
      </a:lt1>
      <a:dk2>
        <a:srgbClr val="FF1E28"/>
      </a:dk2>
      <a:lt2>
        <a:srgbClr val="FAC800"/>
      </a:lt2>
      <a:accent1>
        <a:srgbClr val="0A0A82"/>
      </a:accent1>
      <a:accent2>
        <a:srgbClr val="82D2F0"/>
      </a:accent2>
      <a:accent3>
        <a:srgbClr val="005050"/>
      </a:accent3>
      <a:accent4>
        <a:srgbClr val="AAE6DC"/>
      </a:accent4>
      <a:accent5>
        <a:srgbClr val="808080"/>
      </a:accent5>
      <a:accent6>
        <a:srgbClr val="CCCCCC"/>
      </a:accent6>
      <a:hlink>
        <a:srgbClr val="0A0A82"/>
      </a:hlink>
      <a:folHlink>
        <a:srgbClr val="FF1E28"/>
      </a:folHlink>
    </a:clrScheme>
    <a:fontScheme name="Flughafen Zuri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noAutofit/>
      </a:bodyPr>
      <a:lstStyle>
        <a:defPPr algn="l">
          <a:defRPr smtClean="0"/>
        </a:defPPr>
      </a:lstStyle>
    </a:txDef>
  </a:objectDefaults>
  <a:extraClrSchemeLst/>
  <a:custClrLst>
    <a:custClr name="R 100">
      <a:srgbClr val="644B00"/>
    </a:custClr>
    <a:custClr name="R 80">
      <a:srgbClr val="501E1E"/>
    </a:custClr>
    <a:custClr name="R 25">
      <a:srgbClr val="193232"/>
    </a:custClr>
    <a:custClr name="R 20">
      <a:srgbClr val="141432"/>
    </a:custClr>
    <a:custClr name="R 0">
      <a:srgbClr val="000000"/>
    </a:custClr>
    <a:custClr name="R 255">
      <a:srgbClr val="FFFFFF"/>
    </a:custClr>
    <a:custClr name="R 255">
      <a:srgbClr val="FFFFFF"/>
    </a:custClr>
    <a:custClr name="R 255">
      <a:srgbClr val="FFFFFF"/>
    </a:custClr>
    <a:custClr name="R 255">
      <a:srgbClr val="FFFFFF"/>
    </a:custClr>
    <a:custClr name="R 255">
      <a:srgbClr val="FFFFFF"/>
    </a:custClr>
    <a:custClr name="R 200">
      <a:srgbClr val="C89600"/>
    </a:custClr>
    <a:custClr name="R 140">
      <a:srgbClr val="8C1E28"/>
    </a:custClr>
    <a:custClr name="R 0">
      <a:srgbClr val="005050"/>
    </a:custClr>
    <a:custClr name="R 10">
      <a:srgbClr val="0A0A82"/>
    </a:custClr>
    <a:custClr name="R 51">
      <a:srgbClr val="333333"/>
    </a:custClr>
    <a:custClr name="R 255">
      <a:srgbClr val="FFFFFF"/>
    </a:custClr>
    <a:custClr name="R 255">
      <a:srgbClr val="FFFFFF"/>
    </a:custClr>
    <a:custClr name="R 255">
      <a:srgbClr val="FFFFFF"/>
    </a:custClr>
    <a:custClr name="R 255">
      <a:srgbClr val="FFFFFF"/>
    </a:custClr>
    <a:custClr name="R 255">
      <a:srgbClr val="FFFFFF"/>
    </a:custClr>
    <a:custClr name="R 250">
      <a:srgbClr val="FAC800"/>
    </a:custClr>
    <a:custClr name="R 255">
      <a:srgbClr val="FF1E28"/>
    </a:custClr>
    <a:custClr name="R 50">
      <a:srgbClr val="32DCC8"/>
    </a:custClr>
    <a:custClr name="R 20">
      <a:srgbClr val="1414FA"/>
    </a:custClr>
    <a:custClr name="R 128">
      <a:srgbClr val="808080"/>
    </a:custClr>
    <a:custClr name="R 255">
      <a:srgbClr val="FFFFFF"/>
    </a:custClr>
    <a:custClr name="R 255">
      <a:srgbClr val="FFFFFF"/>
    </a:custClr>
    <a:custClr name="R 255">
      <a:srgbClr val="FFFFFF"/>
    </a:custClr>
    <a:custClr name="R 255">
      <a:srgbClr val="FFFFFF"/>
    </a:custClr>
    <a:custClr name="R 255">
      <a:srgbClr val="FFFFFF"/>
    </a:custClr>
    <a:custClr name="R 250">
      <a:srgbClr val="FAFA96"/>
    </a:custClr>
    <a:custClr name="R 255">
      <a:srgbClr val="FF9678"/>
    </a:custClr>
    <a:custClr name="R 170">
      <a:srgbClr val="AAE6DC"/>
    </a:custClr>
    <a:custClr name="R 130">
      <a:srgbClr val="82D2F0"/>
    </a:custClr>
    <a:custClr name="R 204">
      <a:srgbClr val="CCCCCC"/>
    </a:custClr>
    <a:custClr name="R 255">
      <a:srgbClr val="FFFFFF"/>
    </a:custClr>
    <a:custClr name="R 255">
      <a:srgbClr val="FFFFFF"/>
    </a:custClr>
    <a:custClr name="R 255">
      <a:srgbClr val="FFFFFF"/>
    </a:custClr>
    <a:custClr name="R 255">
      <a:srgbClr val="FFFFFF"/>
    </a:custClr>
    <a:custClr name="R 255">
      <a:srgbClr val="FFFFFF"/>
    </a:custClr>
    <a:custClr name="R 255">
      <a:srgbClr val="FFFBDB"/>
    </a:custClr>
    <a:custClr name="R 251">
      <a:srgbClr val="FBDDD3"/>
    </a:custClr>
    <a:custClr name="R 214">
      <a:srgbClr val="D6ECE8"/>
    </a:custClr>
    <a:custClr name="R 224">
      <a:srgbClr val="E0F2FB"/>
    </a:custClr>
    <a:custClr name="R 204">
      <a:srgbClr val="CCCCCC"/>
    </a:custClr>
    <a:custClr name="R 255">
      <a:srgbClr val="FFFFFF"/>
    </a:custClr>
    <a:custClr name="R 255">
      <a:srgbClr val="FFFFFF"/>
    </a:custClr>
    <a:custClr name="R 255">
      <a:srgbClr val="FFFFFF"/>
    </a:custClr>
    <a:custClr name="R 255">
      <a:srgbClr val="FFFFFF"/>
    </a:custClr>
    <a:custClr name="R 255">
      <a:srgbClr val="FFFFFF"/>
    </a:custClr>
  </a:custClrLst>
  <a:extLst>
    <a:ext uri="{05A4C25C-085E-4340-85A3-A5531E510DB2}">
      <thm15:themeFamily xmlns:thm15="http://schemas.microsoft.com/office/thememl/2012/main" name="K16_Flughafen-Zuerich_Master_DE-14092020_final.potx" id="{6EFB610C-F8E5-4D12-821A-AAD7DE4CE069}" vid="{A4372627-04CF-458C-924B-A639186D5895}"/>
    </a:ext>
  </a:extLst>
</a:theme>
</file>

<file path=ppt/theme/theme4.xml><?xml version="1.0" encoding="utf-8"?>
<a:theme xmlns:a="http://schemas.openxmlformats.org/drawingml/2006/main" name="Office">
  <a:themeElements>
    <a:clrScheme name="FLUGH">
      <a:dk1>
        <a:sysClr val="windowText" lastClr="000000"/>
      </a:dk1>
      <a:lt1>
        <a:sysClr val="window" lastClr="FFFFFF"/>
      </a:lt1>
      <a:dk2>
        <a:srgbClr val="FF1E28"/>
      </a:dk2>
      <a:lt2>
        <a:srgbClr val="FAC800"/>
      </a:lt2>
      <a:accent1>
        <a:srgbClr val="0A0A82"/>
      </a:accent1>
      <a:accent2>
        <a:srgbClr val="82D2F0"/>
      </a:accent2>
      <a:accent3>
        <a:srgbClr val="005050"/>
      </a:accent3>
      <a:accent4>
        <a:srgbClr val="AAE6DC"/>
      </a:accent4>
      <a:accent5>
        <a:srgbClr val="808080"/>
      </a:accent5>
      <a:accent6>
        <a:srgbClr val="CCCCCC"/>
      </a:accent6>
      <a:hlink>
        <a:srgbClr val="0A0A82"/>
      </a:hlink>
      <a:folHlink>
        <a:srgbClr val="FF1E2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FLUGH">
      <a:dk1>
        <a:sysClr val="windowText" lastClr="000000"/>
      </a:dk1>
      <a:lt1>
        <a:sysClr val="window" lastClr="FFFFFF"/>
      </a:lt1>
      <a:dk2>
        <a:srgbClr val="FF1E28"/>
      </a:dk2>
      <a:lt2>
        <a:srgbClr val="FAC800"/>
      </a:lt2>
      <a:accent1>
        <a:srgbClr val="0A0A82"/>
      </a:accent1>
      <a:accent2>
        <a:srgbClr val="82D2F0"/>
      </a:accent2>
      <a:accent3>
        <a:srgbClr val="005050"/>
      </a:accent3>
      <a:accent4>
        <a:srgbClr val="AAE6DC"/>
      </a:accent4>
      <a:accent5>
        <a:srgbClr val="808080"/>
      </a:accent5>
      <a:accent6>
        <a:srgbClr val="CCCCCC"/>
      </a:accent6>
      <a:hlink>
        <a:srgbClr val="0A0A82"/>
      </a:hlink>
      <a:folHlink>
        <a:srgbClr val="FF1E2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0283CF2C8FC4A4889A02B32354FA0B8" ma:contentTypeVersion="9" ma:contentTypeDescription="Ein neues Dokument erstellen." ma:contentTypeScope="" ma:versionID="acd1ed85d266e135b5ca0fee9f9d3e7c">
  <xsd:schema xmlns:xsd="http://www.w3.org/2001/XMLSchema" xmlns:xs="http://www.w3.org/2001/XMLSchema" xmlns:p="http://schemas.microsoft.com/office/2006/metadata/properties" xmlns:ns3="e40b2b42-6bb5-4a56-9683-fef430a406eb" targetNamespace="http://schemas.microsoft.com/office/2006/metadata/properties" ma:root="true" ma:fieldsID="746278d8214ae332375b4a49d2947b89" ns3:_="">
    <xsd:import namespace="e40b2b42-6bb5-4a56-9683-fef430a406e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0b2b42-6bb5-4a56-9683-fef430a406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CD06520-7E37-4240-ACC0-13160DE5AE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54BAEB6-8CF3-40FF-987E-748A94995D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0b2b42-6bb5-4a56-9683-fef430a406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376C83E-2AD3-4DA5-B219-AD91F5AE0562}">
  <ds:schemaRefs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e40b2b42-6bb5-4a56-9683-fef430a406eb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437</Words>
  <Application>Microsoft Office PowerPoint</Application>
  <PresentationFormat>Breitbild</PresentationFormat>
  <Paragraphs>107</Paragraphs>
  <Slides>19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19</vt:i4>
      </vt:variant>
    </vt:vector>
  </HeadingPairs>
  <TitlesOfParts>
    <vt:vector size="24" baseType="lpstr">
      <vt:lpstr>Arial</vt:lpstr>
      <vt:lpstr>Wingdings</vt:lpstr>
      <vt:lpstr>Flughafen Zuerich Master</vt:lpstr>
      <vt:lpstr>1_Flughafen Zuerich Master</vt:lpstr>
      <vt:lpstr>2_Flughafen Zuerich Master</vt:lpstr>
      <vt:lpstr>Was ist Lärm? Wie misst man ihn? Wieviel Lärm gibt es in ZRH? </vt:lpstr>
      <vt:lpstr>Fluglärm – ein kontroverses Thema</vt:lpstr>
      <vt:lpstr>Flugbetrieb 2021</vt:lpstr>
      <vt:lpstr>PowerPoint-Präsentation</vt:lpstr>
      <vt:lpstr>Publikation der Ergebnisse im monatlichen Lärmbulletin</vt:lpstr>
      <vt:lpstr>Temporäre Fluglärm-Messkampagnen</vt:lpstr>
      <vt:lpstr>Lamax und Leq</vt:lpstr>
      <vt:lpstr>Entwicklung Taglärm 1987 bis 2021</vt:lpstr>
      <vt:lpstr>Rückgang Leq während Covidpandemie: Tag (06-22 Uhr)</vt:lpstr>
      <vt:lpstr>Fluglärm-Grenzwerte gemäss LSV</vt:lpstr>
      <vt:lpstr>PowerPoint-Präsentation</vt:lpstr>
      <vt:lpstr>Jährliche Berichterstattung zuhanden BAZL</vt:lpstr>
      <vt:lpstr>Lärmberichterstattung der Flughafen Zürich AG</vt:lpstr>
      <vt:lpstr>PowerPoint-Präsentation</vt:lpstr>
      <vt:lpstr>Entwicklung des ZFI seit 2011</vt:lpstr>
      <vt:lpstr>Unterteilung des ZFI in Bevölkerungs- und Flugbetriebsindex</vt:lpstr>
      <vt:lpstr>Anteil der 2019 tagsüber stark durch Fluglärm gestörten Leute</vt:lpstr>
      <vt:lpstr>Anteil der 2019 nachts durch Fluglärm schlafgestörten Leute</vt:lpstr>
      <vt:lpstr>Herzlichen Dank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Einführung ins Lärmmanagement</dc:title>
  <dc:creator>Panzer, Petra</dc:creator>
  <cp:lastModifiedBy>Bissegger, Martin</cp:lastModifiedBy>
  <cp:revision>27</cp:revision>
  <cp:lastPrinted>2022-11-14T15:02:32Z</cp:lastPrinted>
  <dcterms:created xsi:type="dcterms:W3CDTF">2021-01-11T10:43:16Z</dcterms:created>
  <dcterms:modified xsi:type="dcterms:W3CDTF">2022-11-21T13:28:32Z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0x01010070283CF2C8FC4A4889A02B32354FA0B8</vt:lpwstr>
  </property>
</Properties>
</file>